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sldIdLst>
    <p:sldId id="256" r:id="rId2"/>
    <p:sldId id="258" r:id="rId3"/>
  </p:sldIdLst>
  <p:sldSz cx="12192000"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68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93" d="100"/>
          <a:sy n="93" d="100"/>
        </p:scale>
        <p:origin x="1301"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144000"/>
          </a:xfrm>
          <a:prstGeom prst="rect">
            <a:avLst/>
          </a:prstGeom>
        </p:spPr>
      </p:pic>
      <p:sp>
        <p:nvSpPr>
          <p:cNvPr id="2" name="Title 1"/>
          <p:cNvSpPr>
            <a:spLocks noGrp="1"/>
          </p:cNvSpPr>
          <p:nvPr>
            <p:ph type="ctrTitle"/>
          </p:nvPr>
        </p:nvSpPr>
        <p:spPr>
          <a:xfrm>
            <a:off x="1751012" y="1734382"/>
            <a:ext cx="8689976" cy="3345617"/>
          </a:xfrm>
        </p:spPr>
        <p:txBody>
          <a:bodyPr anchor="b">
            <a:normAutofit/>
          </a:bodyPr>
          <a:lstStyle>
            <a:lvl1pPr algn="ctr">
              <a:defRPr sz="6400"/>
            </a:lvl1pPr>
          </a:lstStyle>
          <a:p>
            <a:r>
              <a:rPr lang="ja-JP" altLang="en-US"/>
              <a:t>マスター タイトルの書式設定</a:t>
            </a:r>
            <a:endParaRPr lang="en-US" dirty="0"/>
          </a:p>
        </p:txBody>
      </p:sp>
      <p:sp>
        <p:nvSpPr>
          <p:cNvPr id="3" name="Subtitle 2"/>
          <p:cNvSpPr>
            <a:spLocks noGrp="1"/>
          </p:cNvSpPr>
          <p:nvPr>
            <p:ph type="subTitle" idx="1"/>
          </p:nvPr>
        </p:nvSpPr>
        <p:spPr>
          <a:xfrm>
            <a:off x="1751012" y="5181602"/>
            <a:ext cx="8689976" cy="1828799"/>
          </a:xfrm>
        </p:spPr>
        <p:txBody>
          <a:bodyPr>
            <a:normAutofit/>
          </a:bodyPr>
          <a:lstStyle>
            <a:lvl1pPr marL="0" indent="0" algn="ctr">
              <a:buNone/>
              <a:defRPr sz="2933">
                <a:solidFill>
                  <a:schemeClr val="bg1">
                    <a:lumMod val="50000"/>
                  </a:schemeClr>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3498816-8291-4394-8E4E-4D9DFCB09FDC}" type="datetimeFigureOut">
              <a:rPr kumimoji="1" lang="ja-JP" altLang="en-US" smtClean="0"/>
              <a:t>2024/9/25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330C2D-BA4E-4386-A214-B77D76BB56A3}" type="slidenum">
              <a:rPr kumimoji="1" lang="ja-JP" altLang="en-US" smtClean="0"/>
              <a:t>‹#›</a:t>
            </a:fld>
            <a:endParaRPr kumimoji="1" lang="ja-JP" altLang="en-US"/>
          </a:p>
        </p:txBody>
      </p:sp>
    </p:spTree>
    <p:extLst>
      <p:ext uri="{BB962C8B-B14F-4D97-AF65-F5344CB8AC3E}">
        <p14:creationId xmlns:p14="http://schemas.microsoft.com/office/powerpoint/2010/main" val="4229397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144000"/>
          </a:xfrm>
          <a:prstGeom prst="rect">
            <a:avLst/>
          </a:prstGeom>
        </p:spPr>
      </p:pic>
      <p:sp>
        <p:nvSpPr>
          <p:cNvPr id="2" name="Title 1"/>
          <p:cNvSpPr>
            <a:spLocks noGrp="1"/>
          </p:cNvSpPr>
          <p:nvPr>
            <p:ph type="title"/>
          </p:nvPr>
        </p:nvSpPr>
        <p:spPr>
          <a:xfrm>
            <a:off x="913795" y="5719165"/>
            <a:ext cx="10364432" cy="108214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84745" y="931015"/>
            <a:ext cx="9822532" cy="4285515"/>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13775" y="6811637"/>
            <a:ext cx="10364452" cy="909963"/>
          </a:xfrm>
        </p:spPr>
        <p:txBody>
          <a:bodyPr/>
          <a:lstStyle>
            <a:lvl1pPr marL="0" indent="0" algn="ctr">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498816-8291-4394-8E4E-4D9DFCB09FDC}" type="datetimeFigureOut">
              <a:rPr kumimoji="1" lang="ja-JP" altLang="en-US" smtClean="0"/>
              <a:t>2024/9/25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330C2D-BA4E-4386-A214-B77D76BB56A3}" type="slidenum">
              <a:rPr kumimoji="1" lang="ja-JP" altLang="en-US" smtClean="0"/>
              <a:t>‹#›</a:t>
            </a:fld>
            <a:endParaRPr kumimoji="1" lang="ja-JP" altLang="en-US"/>
          </a:p>
        </p:txBody>
      </p:sp>
    </p:spTree>
    <p:extLst>
      <p:ext uri="{BB962C8B-B14F-4D97-AF65-F5344CB8AC3E}">
        <p14:creationId xmlns:p14="http://schemas.microsoft.com/office/powerpoint/2010/main" val="2875663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144000"/>
          </a:xfrm>
          <a:prstGeom prst="rect">
            <a:avLst/>
          </a:prstGeom>
        </p:spPr>
      </p:pic>
      <p:sp>
        <p:nvSpPr>
          <p:cNvPr id="2" name="Title 1"/>
          <p:cNvSpPr>
            <a:spLocks noGrp="1"/>
          </p:cNvSpPr>
          <p:nvPr>
            <p:ph type="title"/>
          </p:nvPr>
        </p:nvSpPr>
        <p:spPr>
          <a:xfrm>
            <a:off x="913775" y="812801"/>
            <a:ext cx="10364452" cy="4569660"/>
          </a:xfrm>
        </p:spPr>
        <p:txBody>
          <a:bodyPr anchor="ctr"/>
          <a:lstStyle>
            <a:lvl1pPr algn="ctr">
              <a:defRPr sz="4267"/>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5606428"/>
            <a:ext cx="10364452" cy="2115173"/>
          </a:xfrm>
        </p:spPr>
        <p:txBody>
          <a:bodyPr anchor="ctr"/>
          <a:lstStyle>
            <a:lvl1pPr marL="0" indent="0" algn="ctr">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498816-8291-4394-8E4E-4D9DFCB09FDC}" type="datetimeFigureOut">
              <a:rPr kumimoji="1" lang="ja-JP" altLang="en-US" smtClean="0"/>
              <a:t>2024/9/25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330C2D-BA4E-4386-A214-B77D76BB56A3}" type="slidenum">
              <a:rPr kumimoji="1" lang="ja-JP" altLang="en-US" smtClean="0"/>
              <a:t>‹#›</a:t>
            </a:fld>
            <a:endParaRPr kumimoji="1" lang="ja-JP" altLang="en-US"/>
          </a:p>
        </p:txBody>
      </p:sp>
    </p:spTree>
    <p:extLst>
      <p:ext uri="{BB962C8B-B14F-4D97-AF65-F5344CB8AC3E}">
        <p14:creationId xmlns:p14="http://schemas.microsoft.com/office/powerpoint/2010/main" val="2936877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144000"/>
          </a:xfrm>
          <a:prstGeom prst="rect">
            <a:avLst/>
          </a:prstGeom>
        </p:spPr>
      </p:pic>
      <p:sp>
        <p:nvSpPr>
          <p:cNvPr id="2" name="Title 1"/>
          <p:cNvSpPr>
            <a:spLocks noGrp="1"/>
          </p:cNvSpPr>
          <p:nvPr>
            <p:ph type="title"/>
          </p:nvPr>
        </p:nvSpPr>
        <p:spPr>
          <a:xfrm>
            <a:off x="1446212" y="1163451"/>
            <a:ext cx="9302752" cy="3639887"/>
          </a:xfrm>
        </p:spPr>
        <p:txBody>
          <a:bodyPr anchor="ctr"/>
          <a:lstStyle>
            <a:lvl1pPr>
              <a:defRPr sz="4267"/>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720645" y="4813376"/>
            <a:ext cx="8752299" cy="793051"/>
          </a:xfrm>
        </p:spPr>
        <p:txBody>
          <a:bodyPr anchor="t">
            <a:normAutofit/>
          </a:bodyPr>
          <a:lstStyle>
            <a:lvl1pPr marL="0" indent="0">
              <a:buNone/>
              <a:defRPr sz="1867"/>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4" name="Text Placeholder 3"/>
          <p:cNvSpPr>
            <a:spLocks noGrp="1"/>
          </p:cNvSpPr>
          <p:nvPr>
            <p:ph type="body" sz="half" idx="2"/>
          </p:nvPr>
        </p:nvSpPr>
        <p:spPr>
          <a:xfrm>
            <a:off x="913775" y="5830397"/>
            <a:ext cx="10364452" cy="1894737"/>
          </a:xfrm>
        </p:spPr>
        <p:txBody>
          <a:bodyPr anchor="ctr">
            <a:normAutofit/>
          </a:bodyPr>
          <a:lstStyle>
            <a:lvl1pPr marL="0" indent="0" algn="ctr">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498816-8291-4394-8E4E-4D9DFCB09FDC}" type="datetimeFigureOut">
              <a:rPr kumimoji="1" lang="ja-JP" altLang="en-US" smtClean="0"/>
              <a:t>2024/9/25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330C2D-BA4E-4386-A214-B77D76BB56A3}" type="slidenum">
              <a:rPr kumimoji="1" lang="ja-JP" altLang="en-US" smtClean="0"/>
              <a:t>‹#›</a:t>
            </a:fld>
            <a:endParaRPr kumimoji="1" lang="ja-JP" altLang="en-US"/>
          </a:p>
        </p:txBody>
      </p:sp>
      <p:sp>
        <p:nvSpPr>
          <p:cNvPr id="11" name="TextBox 10"/>
          <p:cNvSpPr txBox="1"/>
          <p:nvPr/>
        </p:nvSpPr>
        <p:spPr>
          <a:xfrm>
            <a:off x="983501" y="1183812"/>
            <a:ext cx="729184" cy="779701"/>
          </a:xfrm>
          <a:prstGeom prst="rect">
            <a:avLst/>
          </a:prstGeom>
        </p:spPr>
        <p:txBody>
          <a:bodyPr vert="horz" lIns="121920" tIns="60960" rIns="121920" bIns="6096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10666" dirty="0">
                <a:solidFill>
                  <a:schemeClr val="tx1"/>
                </a:solidFill>
                <a:effectLst/>
              </a:rPr>
              <a:t>“</a:t>
            </a:r>
          </a:p>
        </p:txBody>
      </p:sp>
      <p:sp>
        <p:nvSpPr>
          <p:cNvPr id="14" name="TextBox 13"/>
          <p:cNvSpPr txBox="1"/>
          <p:nvPr/>
        </p:nvSpPr>
        <p:spPr>
          <a:xfrm>
            <a:off x="10466841" y="4160020"/>
            <a:ext cx="738188" cy="779701"/>
          </a:xfrm>
          <a:prstGeom prst="rect">
            <a:avLst/>
          </a:prstGeom>
        </p:spPr>
        <p:txBody>
          <a:bodyPr vert="horz" lIns="121920" tIns="60960" rIns="121920" bIns="6096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10666" dirty="0">
                <a:solidFill>
                  <a:schemeClr val="tx1"/>
                </a:solidFill>
                <a:effectLst/>
              </a:rPr>
              <a:t>”</a:t>
            </a:r>
          </a:p>
        </p:txBody>
      </p:sp>
    </p:spTree>
    <p:extLst>
      <p:ext uri="{BB962C8B-B14F-4D97-AF65-F5344CB8AC3E}">
        <p14:creationId xmlns:p14="http://schemas.microsoft.com/office/powerpoint/2010/main" val="3401060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144000"/>
          </a:xfrm>
          <a:prstGeom prst="rect">
            <a:avLst/>
          </a:prstGeom>
        </p:spPr>
      </p:pic>
      <p:sp>
        <p:nvSpPr>
          <p:cNvPr id="2" name="Title 1"/>
          <p:cNvSpPr>
            <a:spLocks noGrp="1"/>
          </p:cNvSpPr>
          <p:nvPr>
            <p:ph type="title"/>
          </p:nvPr>
        </p:nvSpPr>
        <p:spPr>
          <a:xfrm>
            <a:off x="913775" y="2851630"/>
            <a:ext cx="10364452" cy="3349113"/>
          </a:xfrm>
        </p:spPr>
        <p:txBody>
          <a:bodyPr anchor="b"/>
          <a:lstStyle>
            <a:lvl1pPr algn="ctr">
              <a:defRPr sz="4267"/>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6216447"/>
            <a:ext cx="10364452" cy="1520859"/>
          </a:xfrm>
        </p:spPr>
        <p:txBody>
          <a:bodyPr anchor="t"/>
          <a:lstStyle>
            <a:lvl1pPr marL="0" indent="0" algn="ctr">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498816-8291-4394-8E4E-4D9DFCB09FDC}" type="datetimeFigureOut">
              <a:rPr kumimoji="1" lang="ja-JP" altLang="en-US" smtClean="0"/>
              <a:t>2024/9/25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330C2D-BA4E-4386-A214-B77D76BB56A3}" type="slidenum">
              <a:rPr kumimoji="1" lang="ja-JP" altLang="en-US" smtClean="0"/>
              <a:t>‹#›</a:t>
            </a:fld>
            <a:endParaRPr kumimoji="1" lang="ja-JP" altLang="en-US"/>
          </a:p>
        </p:txBody>
      </p:sp>
    </p:spTree>
    <p:extLst>
      <p:ext uri="{BB962C8B-B14F-4D97-AF65-F5344CB8AC3E}">
        <p14:creationId xmlns:p14="http://schemas.microsoft.com/office/powerpoint/2010/main" val="489052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144000"/>
          </a:xfrm>
          <a:prstGeom prst="rect">
            <a:avLst/>
          </a:prstGeom>
        </p:spPr>
      </p:pic>
      <p:sp>
        <p:nvSpPr>
          <p:cNvPr id="15" name="Title 1"/>
          <p:cNvSpPr>
            <a:spLocks noGrp="1"/>
          </p:cNvSpPr>
          <p:nvPr>
            <p:ph type="title"/>
          </p:nvPr>
        </p:nvSpPr>
        <p:spPr>
          <a:xfrm>
            <a:off x="913775" y="812800"/>
            <a:ext cx="10364452" cy="2140125"/>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913775" y="3156124"/>
            <a:ext cx="3298976" cy="768349"/>
          </a:xfrm>
        </p:spPr>
        <p:txBody>
          <a:bodyPr anchor="b">
            <a:noAutofit/>
          </a:bodyPr>
          <a:lstStyle>
            <a:lvl1pPr marL="0" indent="0" algn="ctr">
              <a:lnSpc>
                <a:spcPct val="75000"/>
              </a:lnSpc>
              <a:buNone/>
              <a:defRPr sz="3200" b="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8" name="Text Placeholder 3"/>
          <p:cNvSpPr>
            <a:spLocks noGrp="1"/>
          </p:cNvSpPr>
          <p:nvPr>
            <p:ph type="body" sz="half" idx="15"/>
          </p:nvPr>
        </p:nvSpPr>
        <p:spPr>
          <a:xfrm>
            <a:off x="913775" y="3924475"/>
            <a:ext cx="3298976" cy="3797127"/>
          </a:xfrm>
        </p:spPr>
        <p:txBody>
          <a:bodyPr anchor="t">
            <a:normAutofit/>
          </a:bodyPr>
          <a:lstStyle>
            <a:lvl1pPr marL="0" indent="0" algn="ctr">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ja-JP" altLang="en-US"/>
              <a:t>マスター テキストの書式設定</a:t>
            </a:r>
          </a:p>
        </p:txBody>
      </p:sp>
      <p:sp>
        <p:nvSpPr>
          <p:cNvPr id="9" name="Text Placeholder 4"/>
          <p:cNvSpPr>
            <a:spLocks noGrp="1"/>
          </p:cNvSpPr>
          <p:nvPr>
            <p:ph type="body" sz="quarter" idx="3"/>
          </p:nvPr>
        </p:nvSpPr>
        <p:spPr>
          <a:xfrm>
            <a:off x="4452390" y="3156124"/>
            <a:ext cx="3291521" cy="768349"/>
          </a:xfrm>
        </p:spPr>
        <p:txBody>
          <a:bodyPr anchor="b">
            <a:noAutofit/>
          </a:bodyPr>
          <a:lstStyle>
            <a:lvl1pPr marL="0" indent="0" algn="ctr">
              <a:lnSpc>
                <a:spcPct val="75000"/>
              </a:lnSpc>
              <a:buNone/>
              <a:defRPr sz="3200" b="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10" name="Text Placeholder 3"/>
          <p:cNvSpPr>
            <a:spLocks noGrp="1"/>
          </p:cNvSpPr>
          <p:nvPr>
            <p:ph type="body" sz="half" idx="16"/>
          </p:nvPr>
        </p:nvSpPr>
        <p:spPr>
          <a:xfrm>
            <a:off x="4441350" y="3924475"/>
            <a:ext cx="3303351" cy="3797127"/>
          </a:xfrm>
        </p:spPr>
        <p:txBody>
          <a:bodyPr anchor="t">
            <a:normAutofit/>
          </a:bodyPr>
          <a:lstStyle>
            <a:lvl1pPr marL="0" indent="0" algn="ctr">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ja-JP" altLang="en-US"/>
              <a:t>マスター テキストの書式設定</a:t>
            </a:r>
          </a:p>
        </p:txBody>
      </p:sp>
      <p:sp>
        <p:nvSpPr>
          <p:cNvPr id="11" name="Text Placeholder 4"/>
          <p:cNvSpPr>
            <a:spLocks noGrp="1"/>
          </p:cNvSpPr>
          <p:nvPr>
            <p:ph type="body" sz="quarter" idx="13"/>
          </p:nvPr>
        </p:nvSpPr>
        <p:spPr>
          <a:xfrm>
            <a:off x="7973299" y="3156124"/>
            <a:ext cx="3304928" cy="768349"/>
          </a:xfrm>
        </p:spPr>
        <p:txBody>
          <a:bodyPr anchor="b">
            <a:noAutofit/>
          </a:bodyPr>
          <a:lstStyle>
            <a:lvl1pPr marL="0" indent="0" algn="ctr">
              <a:lnSpc>
                <a:spcPct val="75000"/>
              </a:lnSpc>
              <a:buNone/>
              <a:defRPr sz="3200" b="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12" name="Text Placeholder 3"/>
          <p:cNvSpPr>
            <a:spLocks noGrp="1"/>
          </p:cNvSpPr>
          <p:nvPr>
            <p:ph type="body" sz="half" idx="17"/>
          </p:nvPr>
        </p:nvSpPr>
        <p:spPr>
          <a:xfrm>
            <a:off x="7973299" y="3924475"/>
            <a:ext cx="3304928" cy="3797127"/>
          </a:xfrm>
        </p:spPr>
        <p:txBody>
          <a:bodyPr anchor="t">
            <a:normAutofit/>
          </a:bodyPr>
          <a:lstStyle>
            <a:lvl1pPr marL="0" indent="0" algn="ctr">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43498816-8291-4394-8E4E-4D9DFCB09FDC}" type="datetimeFigureOut">
              <a:rPr kumimoji="1" lang="ja-JP" altLang="en-US" smtClean="0"/>
              <a:t>2024/9/25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7330C2D-BA4E-4386-A214-B77D76BB56A3}" type="slidenum">
              <a:rPr kumimoji="1" lang="ja-JP" altLang="en-US" smtClean="0"/>
              <a:t>‹#›</a:t>
            </a:fld>
            <a:endParaRPr kumimoji="1" lang="ja-JP" altLang="en-US"/>
          </a:p>
        </p:txBody>
      </p:sp>
    </p:spTree>
    <p:extLst>
      <p:ext uri="{BB962C8B-B14F-4D97-AF65-F5344CB8AC3E}">
        <p14:creationId xmlns:p14="http://schemas.microsoft.com/office/powerpoint/2010/main" val="1296824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144000"/>
          </a:xfrm>
          <a:prstGeom prst="rect">
            <a:avLst/>
          </a:prstGeom>
        </p:spPr>
      </p:pic>
      <p:sp>
        <p:nvSpPr>
          <p:cNvPr id="30" name="Title 1"/>
          <p:cNvSpPr>
            <a:spLocks noGrp="1"/>
          </p:cNvSpPr>
          <p:nvPr>
            <p:ph type="title"/>
          </p:nvPr>
        </p:nvSpPr>
        <p:spPr>
          <a:xfrm>
            <a:off x="913775" y="814363"/>
            <a:ext cx="10364452" cy="2138563"/>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913776" y="5606427"/>
            <a:ext cx="3296409" cy="768349"/>
          </a:xfrm>
        </p:spPr>
        <p:txBody>
          <a:bodyPr anchor="b">
            <a:noAutofit/>
          </a:bodyPr>
          <a:lstStyle>
            <a:lvl1pPr marL="0" indent="0" algn="ctr">
              <a:lnSpc>
                <a:spcPct val="75000"/>
              </a:lnSpc>
              <a:buNone/>
              <a:defRPr sz="2933" b="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913776" y="3156124"/>
            <a:ext cx="3296409" cy="2032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2133"/>
            </a:lvl1pPr>
            <a:lvl2pPr marL="609585" indent="0">
              <a:buNone/>
              <a:defRPr sz="2133"/>
            </a:lvl2pPr>
            <a:lvl3pPr marL="1219170" indent="0">
              <a:buNone/>
              <a:defRPr sz="2133"/>
            </a:lvl3pPr>
            <a:lvl4pPr marL="1828754" indent="0">
              <a:buNone/>
              <a:defRPr sz="2133"/>
            </a:lvl4pPr>
            <a:lvl5pPr marL="2438339" indent="0">
              <a:buNone/>
              <a:defRPr sz="2133"/>
            </a:lvl5pPr>
            <a:lvl6pPr marL="3047924" indent="0">
              <a:buNone/>
              <a:defRPr sz="2133"/>
            </a:lvl6pPr>
            <a:lvl7pPr marL="3657509" indent="0">
              <a:buNone/>
              <a:defRPr sz="2133"/>
            </a:lvl7pPr>
            <a:lvl8pPr marL="4267093" indent="0">
              <a:buNone/>
              <a:defRPr sz="2133"/>
            </a:lvl8pPr>
            <a:lvl9pPr marL="4876678" indent="0">
              <a:buNone/>
              <a:defRPr sz="2133"/>
            </a:lvl9pPr>
          </a:lstStyle>
          <a:p>
            <a:r>
              <a:rPr lang="ja-JP" altLang="en-US"/>
              <a:t>アイコンをクリックして図を追加</a:t>
            </a:r>
            <a:endParaRPr lang="en-US" dirty="0"/>
          </a:p>
        </p:txBody>
      </p:sp>
      <p:sp>
        <p:nvSpPr>
          <p:cNvPr id="21" name="Text Placeholder 3"/>
          <p:cNvSpPr>
            <a:spLocks noGrp="1"/>
          </p:cNvSpPr>
          <p:nvPr>
            <p:ph type="body" sz="half" idx="18"/>
          </p:nvPr>
        </p:nvSpPr>
        <p:spPr>
          <a:xfrm>
            <a:off x="913776" y="6374776"/>
            <a:ext cx="3296409" cy="1346824"/>
          </a:xfrm>
        </p:spPr>
        <p:txBody>
          <a:bodyPr anchor="t">
            <a:normAutofit/>
          </a:bodyPr>
          <a:lstStyle>
            <a:lvl1pPr marL="0" indent="0" algn="ctr">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ja-JP" altLang="en-US"/>
              <a:t>マスター テキストの書式設定</a:t>
            </a:r>
          </a:p>
        </p:txBody>
      </p:sp>
      <p:sp>
        <p:nvSpPr>
          <p:cNvPr id="22" name="Text Placeholder 4"/>
          <p:cNvSpPr>
            <a:spLocks noGrp="1"/>
          </p:cNvSpPr>
          <p:nvPr>
            <p:ph type="body" sz="quarter" idx="3"/>
          </p:nvPr>
        </p:nvSpPr>
        <p:spPr>
          <a:xfrm>
            <a:off x="4442759" y="5606427"/>
            <a:ext cx="3301828" cy="768349"/>
          </a:xfrm>
        </p:spPr>
        <p:txBody>
          <a:bodyPr anchor="b">
            <a:noAutofit/>
          </a:bodyPr>
          <a:lstStyle>
            <a:lvl1pPr marL="0" indent="0" algn="ctr">
              <a:lnSpc>
                <a:spcPct val="75000"/>
              </a:lnSpc>
              <a:buNone/>
              <a:defRPr sz="2933" b="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441348" y="3156124"/>
            <a:ext cx="3303352" cy="2032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2133"/>
            </a:lvl1pPr>
            <a:lvl2pPr marL="609585" indent="0">
              <a:buNone/>
              <a:defRPr sz="2133"/>
            </a:lvl2pPr>
            <a:lvl3pPr marL="1219170" indent="0">
              <a:buNone/>
              <a:defRPr sz="2133"/>
            </a:lvl3pPr>
            <a:lvl4pPr marL="1828754" indent="0">
              <a:buNone/>
              <a:defRPr sz="2133"/>
            </a:lvl4pPr>
            <a:lvl5pPr marL="2438339" indent="0">
              <a:buNone/>
              <a:defRPr sz="2133"/>
            </a:lvl5pPr>
            <a:lvl6pPr marL="3047924" indent="0">
              <a:buNone/>
              <a:defRPr sz="2133"/>
            </a:lvl6pPr>
            <a:lvl7pPr marL="3657509" indent="0">
              <a:buNone/>
              <a:defRPr sz="2133"/>
            </a:lvl7pPr>
            <a:lvl8pPr marL="4267093" indent="0">
              <a:buNone/>
              <a:defRPr sz="2133"/>
            </a:lvl8pPr>
            <a:lvl9pPr marL="4876678" indent="0">
              <a:buNone/>
              <a:defRPr sz="2133"/>
            </a:lvl9pPr>
          </a:lstStyle>
          <a:p>
            <a:r>
              <a:rPr lang="ja-JP" altLang="en-US"/>
              <a:t>アイコンをクリックして図を追加</a:t>
            </a:r>
            <a:endParaRPr lang="en-US" dirty="0"/>
          </a:p>
        </p:txBody>
      </p:sp>
      <p:sp>
        <p:nvSpPr>
          <p:cNvPr id="24" name="Text Placeholder 3"/>
          <p:cNvSpPr>
            <a:spLocks noGrp="1"/>
          </p:cNvSpPr>
          <p:nvPr>
            <p:ph type="body" sz="half" idx="19"/>
          </p:nvPr>
        </p:nvSpPr>
        <p:spPr>
          <a:xfrm>
            <a:off x="4441348" y="6374776"/>
            <a:ext cx="3303352" cy="1346825"/>
          </a:xfrm>
        </p:spPr>
        <p:txBody>
          <a:bodyPr anchor="t">
            <a:normAutofit/>
          </a:bodyPr>
          <a:lstStyle>
            <a:lvl1pPr marL="0" indent="0" algn="ctr">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ja-JP" altLang="en-US"/>
              <a:t>マスター テキストの書式設定</a:t>
            </a:r>
          </a:p>
        </p:txBody>
      </p:sp>
      <p:sp>
        <p:nvSpPr>
          <p:cNvPr id="25" name="Text Placeholder 4"/>
          <p:cNvSpPr>
            <a:spLocks noGrp="1"/>
          </p:cNvSpPr>
          <p:nvPr>
            <p:ph type="body" sz="quarter" idx="13"/>
          </p:nvPr>
        </p:nvSpPr>
        <p:spPr>
          <a:xfrm>
            <a:off x="7973300" y="5606427"/>
            <a:ext cx="3300681" cy="768349"/>
          </a:xfrm>
        </p:spPr>
        <p:txBody>
          <a:bodyPr anchor="b">
            <a:noAutofit/>
          </a:bodyPr>
          <a:lstStyle>
            <a:lvl1pPr marL="0" indent="0" algn="ctr">
              <a:lnSpc>
                <a:spcPct val="75000"/>
              </a:lnSpc>
              <a:buNone/>
              <a:defRPr sz="2933" b="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973299" y="3156124"/>
            <a:ext cx="3304928" cy="2032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2133"/>
            </a:lvl1pPr>
            <a:lvl2pPr marL="609585" indent="0">
              <a:buNone/>
              <a:defRPr sz="2133"/>
            </a:lvl2pPr>
            <a:lvl3pPr marL="1219170" indent="0">
              <a:buNone/>
              <a:defRPr sz="2133"/>
            </a:lvl3pPr>
            <a:lvl4pPr marL="1828754" indent="0">
              <a:buNone/>
              <a:defRPr sz="2133"/>
            </a:lvl4pPr>
            <a:lvl5pPr marL="2438339" indent="0">
              <a:buNone/>
              <a:defRPr sz="2133"/>
            </a:lvl5pPr>
            <a:lvl6pPr marL="3047924" indent="0">
              <a:buNone/>
              <a:defRPr sz="2133"/>
            </a:lvl6pPr>
            <a:lvl7pPr marL="3657509" indent="0">
              <a:buNone/>
              <a:defRPr sz="2133"/>
            </a:lvl7pPr>
            <a:lvl8pPr marL="4267093" indent="0">
              <a:buNone/>
              <a:defRPr sz="2133"/>
            </a:lvl8pPr>
            <a:lvl9pPr marL="4876678" indent="0">
              <a:buNone/>
              <a:defRPr sz="2133"/>
            </a:lvl9pPr>
          </a:lstStyle>
          <a:p>
            <a:r>
              <a:rPr lang="ja-JP" altLang="en-US"/>
              <a:t>アイコンをクリックして図を追加</a:t>
            </a:r>
            <a:endParaRPr lang="en-US" dirty="0"/>
          </a:p>
        </p:txBody>
      </p:sp>
      <p:sp>
        <p:nvSpPr>
          <p:cNvPr id="27" name="Text Placeholder 3"/>
          <p:cNvSpPr>
            <a:spLocks noGrp="1"/>
          </p:cNvSpPr>
          <p:nvPr>
            <p:ph type="body" sz="half" idx="20"/>
          </p:nvPr>
        </p:nvSpPr>
        <p:spPr>
          <a:xfrm>
            <a:off x="7973174" y="6374773"/>
            <a:ext cx="3305053" cy="1346828"/>
          </a:xfrm>
        </p:spPr>
        <p:txBody>
          <a:bodyPr anchor="t">
            <a:normAutofit/>
          </a:bodyPr>
          <a:lstStyle>
            <a:lvl1pPr marL="0" indent="0" algn="ctr">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43498816-8291-4394-8E4E-4D9DFCB09FDC}" type="datetimeFigureOut">
              <a:rPr kumimoji="1" lang="ja-JP" altLang="en-US" smtClean="0"/>
              <a:t>2024/9/25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7330C2D-BA4E-4386-A214-B77D76BB56A3}" type="slidenum">
              <a:rPr kumimoji="1" lang="ja-JP" altLang="en-US" smtClean="0"/>
              <a:t>‹#›</a:t>
            </a:fld>
            <a:endParaRPr kumimoji="1" lang="ja-JP" altLang="en-US"/>
          </a:p>
        </p:txBody>
      </p:sp>
    </p:spTree>
    <p:extLst>
      <p:ext uri="{BB962C8B-B14F-4D97-AF65-F5344CB8AC3E}">
        <p14:creationId xmlns:p14="http://schemas.microsoft.com/office/powerpoint/2010/main" val="2776291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144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1" name="Vertical Text Placeholder 2"/>
          <p:cNvSpPr>
            <a:spLocks noGrp="1"/>
          </p:cNvSpPr>
          <p:nvPr>
            <p:ph type="body" orient="vert" sz="quarter" idx="13"/>
          </p:nvPr>
        </p:nvSpPr>
        <p:spPr>
          <a:xfrm>
            <a:off x="913775" y="3156126"/>
            <a:ext cx="10364452" cy="456547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498816-8291-4394-8E4E-4D9DFCB09FDC}" type="datetimeFigureOut">
              <a:rPr kumimoji="1" lang="ja-JP" altLang="en-US" smtClean="0"/>
              <a:t>2024/9/25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330C2D-BA4E-4386-A214-B77D76BB56A3}" type="slidenum">
              <a:rPr kumimoji="1" lang="ja-JP" altLang="en-US" smtClean="0"/>
              <a:t>‹#›</a:t>
            </a:fld>
            <a:endParaRPr kumimoji="1" lang="ja-JP" altLang="en-US"/>
          </a:p>
        </p:txBody>
      </p:sp>
    </p:spTree>
    <p:extLst>
      <p:ext uri="{BB962C8B-B14F-4D97-AF65-F5344CB8AC3E}">
        <p14:creationId xmlns:p14="http://schemas.microsoft.com/office/powerpoint/2010/main" val="17068456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144000"/>
          </a:xfrm>
          <a:prstGeom prst="rect">
            <a:avLst/>
          </a:prstGeom>
        </p:spPr>
      </p:pic>
      <p:sp>
        <p:nvSpPr>
          <p:cNvPr id="2" name="Vertical Title 1"/>
          <p:cNvSpPr>
            <a:spLocks noGrp="1"/>
          </p:cNvSpPr>
          <p:nvPr>
            <p:ph type="title" orient="vert"/>
          </p:nvPr>
        </p:nvSpPr>
        <p:spPr>
          <a:xfrm>
            <a:off x="8724901" y="812803"/>
            <a:ext cx="2553327" cy="6908799"/>
          </a:xfrm>
        </p:spPr>
        <p:txBody>
          <a:bodyPr vert="eaVert"/>
          <a:lstStyle>
            <a:lvl1pPr algn="l">
              <a:defRPr/>
            </a:lvl1pPr>
          </a:lstStyle>
          <a:p>
            <a:r>
              <a:rPr lang="ja-JP" altLang="en-US"/>
              <a:t>マスター タイトルの書式設定</a:t>
            </a:r>
            <a:endParaRPr lang="en-US" dirty="0"/>
          </a:p>
        </p:txBody>
      </p:sp>
      <p:sp>
        <p:nvSpPr>
          <p:cNvPr id="8" name="Vertical Text Placeholder 2"/>
          <p:cNvSpPr>
            <a:spLocks noGrp="1"/>
          </p:cNvSpPr>
          <p:nvPr>
            <p:ph type="body" orient="vert" sz="quarter" idx="13"/>
          </p:nvPr>
        </p:nvSpPr>
        <p:spPr>
          <a:xfrm>
            <a:off x="913775" y="812803"/>
            <a:ext cx="7658724" cy="690879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498816-8291-4394-8E4E-4D9DFCB09FDC}" type="datetimeFigureOut">
              <a:rPr kumimoji="1" lang="ja-JP" altLang="en-US" smtClean="0"/>
              <a:t>2024/9/25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330C2D-BA4E-4386-A214-B77D76BB56A3}" type="slidenum">
              <a:rPr kumimoji="1" lang="ja-JP" altLang="en-US" smtClean="0"/>
              <a:t>‹#›</a:t>
            </a:fld>
            <a:endParaRPr kumimoji="1" lang="ja-JP" altLang="en-US"/>
          </a:p>
        </p:txBody>
      </p:sp>
    </p:spTree>
    <p:extLst>
      <p:ext uri="{BB962C8B-B14F-4D97-AF65-F5344CB8AC3E}">
        <p14:creationId xmlns:p14="http://schemas.microsoft.com/office/powerpoint/2010/main" val="963468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144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3" y="3156125"/>
            <a:ext cx="10363827" cy="45654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498816-8291-4394-8E4E-4D9DFCB09FDC}" type="datetimeFigureOut">
              <a:rPr kumimoji="1" lang="ja-JP" altLang="en-US" smtClean="0"/>
              <a:t>2024/9/25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330C2D-BA4E-4386-A214-B77D76BB56A3}" type="slidenum">
              <a:rPr kumimoji="1" lang="ja-JP" altLang="en-US" smtClean="0"/>
              <a:t>‹#›</a:t>
            </a:fld>
            <a:endParaRPr kumimoji="1" lang="ja-JP" altLang="en-US"/>
          </a:p>
        </p:txBody>
      </p:sp>
    </p:spTree>
    <p:extLst>
      <p:ext uri="{BB962C8B-B14F-4D97-AF65-F5344CB8AC3E}">
        <p14:creationId xmlns:p14="http://schemas.microsoft.com/office/powerpoint/2010/main" val="2905483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144000"/>
          </a:xfrm>
          <a:prstGeom prst="rect">
            <a:avLst/>
          </a:prstGeom>
        </p:spPr>
      </p:pic>
      <p:sp>
        <p:nvSpPr>
          <p:cNvPr id="2" name="Title 1"/>
          <p:cNvSpPr>
            <a:spLocks noGrp="1"/>
          </p:cNvSpPr>
          <p:nvPr>
            <p:ph type="title"/>
          </p:nvPr>
        </p:nvSpPr>
        <p:spPr>
          <a:xfrm>
            <a:off x="913775" y="1104753"/>
            <a:ext cx="10351752" cy="3649092"/>
          </a:xfrm>
        </p:spPr>
        <p:txBody>
          <a:bodyPr anchor="b">
            <a:normAutofit/>
          </a:bodyPr>
          <a:lstStyle>
            <a:lvl1pPr>
              <a:defRPr sz="5333"/>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13775" y="4876611"/>
            <a:ext cx="10351752" cy="1824244"/>
          </a:xfrm>
        </p:spPr>
        <p:txBody>
          <a:bodyPr>
            <a:normAutofit/>
          </a:bodyPr>
          <a:lstStyle>
            <a:lvl1pPr marL="0" indent="0" algn="ctr">
              <a:buNone/>
              <a:defRPr sz="2667">
                <a:solidFill>
                  <a:schemeClr val="bg1">
                    <a:lumMod val="50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3498816-8291-4394-8E4E-4D9DFCB09FDC}" type="datetimeFigureOut">
              <a:rPr kumimoji="1" lang="ja-JP" altLang="en-US" smtClean="0"/>
              <a:t>2024/9/25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330C2D-BA4E-4386-A214-B77D76BB56A3}" type="slidenum">
              <a:rPr kumimoji="1" lang="ja-JP" altLang="en-US" smtClean="0"/>
              <a:t>‹#›</a:t>
            </a:fld>
            <a:endParaRPr kumimoji="1" lang="ja-JP" altLang="en-US"/>
          </a:p>
        </p:txBody>
      </p:sp>
    </p:spTree>
    <p:extLst>
      <p:ext uri="{BB962C8B-B14F-4D97-AF65-F5344CB8AC3E}">
        <p14:creationId xmlns:p14="http://schemas.microsoft.com/office/powerpoint/2010/main" val="1646365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144000"/>
          </a:xfrm>
          <a:prstGeom prst="rect">
            <a:avLst/>
          </a:prstGeom>
        </p:spPr>
      </p:pic>
      <p:sp>
        <p:nvSpPr>
          <p:cNvPr id="14" name="Title 1"/>
          <p:cNvSpPr>
            <a:spLocks noGrp="1"/>
          </p:cNvSpPr>
          <p:nvPr>
            <p:ph type="title"/>
          </p:nvPr>
        </p:nvSpPr>
        <p:spPr>
          <a:xfrm>
            <a:off x="913776" y="824691"/>
            <a:ext cx="10364451" cy="2128236"/>
          </a:xfrm>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3" y="3156125"/>
            <a:ext cx="5106027" cy="45654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3" name="Content Placeholder 3"/>
          <p:cNvSpPr>
            <a:spLocks noGrp="1"/>
          </p:cNvSpPr>
          <p:nvPr>
            <p:ph sz="quarter" idx="14"/>
          </p:nvPr>
        </p:nvSpPr>
        <p:spPr>
          <a:xfrm>
            <a:off x="6172200" y="3156125"/>
            <a:ext cx="5105400" cy="45654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3498816-8291-4394-8E4E-4D9DFCB09FDC}" type="datetimeFigureOut">
              <a:rPr kumimoji="1" lang="ja-JP" altLang="en-US" smtClean="0"/>
              <a:t>2024/9/25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330C2D-BA4E-4386-A214-B77D76BB56A3}" type="slidenum">
              <a:rPr kumimoji="1" lang="ja-JP" altLang="en-US" smtClean="0"/>
              <a:t>‹#›</a:t>
            </a:fld>
            <a:endParaRPr kumimoji="1" lang="ja-JP" altLang="en-US"/>
          </a:p>
        </p:txBody>
      </p:sp>
    </p:spTree>
    <p:extLst>
      <p:ext uri="{BB962C8B-B14F-4D97-AF65-F5344CB8AC3E}">
        <p14:creationId xmlns:p14="http://schemas.microsoft.com/office/powerpoint/2010/main" val="957920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144000"/>
          </a:xfrm>
          <a:prstGeom prst="rect">
            <a:avLst/>
          </a:prstGeom>
        </p:spPr>
      </p:pic>
      <p:sp>
        <p:nvSpPr>
          <p:cNvPr id="14" name="Title 1"/>
          <p:cNvSpPr>
            <a:spLocks noGrp="1"/>
          </p:cNvSpPr>
          <p:nvPr>
            <p:ph type="title"/>
          </p:nvPr>
        </p:nvSpPr>
        <p:spPr>
          <a:xfrm>
            <a:off x="913776" y="824691"/>
            <a:ext cx="10364451" cy="212823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6328" y="3161357"/>
            <a:ext cx="4873475" cy="906659"/>
          </a:xfrm>
        </p:spPr>
        <p:txBody>
          <a:bodyPr anchor="b">
            <a:noAutofit/>
          </a:bodyPr>
          <a:lstStyle>
            <a:lvl1pPr marL="0" indent="0">
              <a:lnSpc>
                <a:spcPct val="75000"/>
              </a:lnSpc>
              <a:buNone/>
              <a:defRPr sz="3467" b="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12" name="Content Placeholder 3"/>
          <p:cNvSpPr>
            <a:spLocks noGrp="1"/>
          </p:cNvSpPr>
          <p:nvPr>
            <p:ph sz="quarter" idx="13"/>
          </p:nvPr>
        </p:nvSpPr>
        <p:spPr>
          <a:xfrm>
            <a:off x="913775" y="4068018"/>
            <a:ext cx="5106027" cy="36535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96423" y="3161357"/>
            <a:ext cx="4881804" cy="906659"/>
          </a:xfrm>
        </p:spPr>
        <p:txBody>
          <a:bodyPr anchor="b">
            <a:noAutofit/>
          </a:bodyPr>
          <a:lstStyle>
            <a:lvl1pPr marL="0" indent="0">
              <a:lnSpc>
                <a:spcPct val="75000"/>
              </a:lnSpc>
              <a:buNone/>
              <a:defRPr sz="3467" b="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13" name="Content Placeholder 5"/>
          <p:cNvSpPr>
            <a:spLocks noGrp="1"/>
          </p:cNvSpPr>
          <p:nvPr>
            <p:ph sz="quarter" idx="14"/>
          </p:nvPr>
        </p:nvSpPr>
        <p:spPr>
          <a:xfrm>
            <a:off x="6172201" y="4068018"/>
            <a:ext cx="5105401" cy="36535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3498816-8291-4394-8E4E-4D9DFCB09FDC}" type="datetimeFigureOut">
              <a:rPr kumimoji="1" lang="ja-JP" altLang="en-US" smtClean="0"/>
              <a:t>2024/9/25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7330C2D-BA4E-4386-A214-B77D76BB56A3}" type="slidenum">
              <a:rPr kumimoji="1" lang="ja-JP" altLang="en-US" smtClean="0"/>
              <a:t>‹#›</a:t>
            </a:fld>
            <a:endParaRPr kumimoji="1" lang="ja-JP" altLang="en-US"/>
          </a:p>
        </p:txBody>
      </p:sp>
    </p:spTree>
    <p:extLst>
      <p:ext uri="{BB962C8B-B14F-4D97-AF65-F5344CB8AC3E}">
        <p14:creationId xmlns:p14="http://schemas.microsoft.com/office/powerpoint/2010/main" val="209202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144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3498816-8291-4394-8E4E-4D9DFCB09FDC}" type="datetimeFigureOut">
              <a:rPr kumimoji="1" lang="ja-JP" altLang="en-US" smtClean="0"/>
              <a:t>2024/9/25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7330C2D-BA4E-4386-A214-B77D76BB56A3}" type="slidenum">
              <a:rPr kumimoji="1" lang="ja-JP" altLang="en-US" smtClean="0"/>
              <a:t>‹#›</a:t>
            </a:fld>
            <a:endParaRPr kumimoji="1" lang="ja-JP" altLang="en-US"/>
          </a:p>
        </p:txBody>
      </p:sp>
    </p:spTree>
    <p:extLst>
      <p:ext uri="{BB962C8B-B14F-4D97-AF65-F5344CB8AC3E}">
        <p14:creationId xmlns:p14="http://schemas.microsoft.com/office/powerpoint/2010/main" val="3672320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144000"/>
          </a:xfrm>
          <a:prstGeom prst="rect">
            <a:avLst/>
          </a:prstGeom>
        </p:spPr>
      </p:pic>
      <p:sp>
        <p:nvSpPr>
          <p:cNvPr id="2" name="Date Placeholder 1"/>
          <p:cNvSpPr>
            <a:spLocks noGrp="1"/>
          </p:cNvSpPr>
          <p:nvPr>
            <p:ph type="dt" sz="half" idx="10"/>
          </p:nvPr>
        </p:nvSpPr>
        <p:spPr/>
        <p:txBody>
          <a:bodyPr/>
          <a:lstStyle/>
          <a:p>
            <a:fld id="{43498816-8291-4394-8E4E-4D9DFCB09FDC}" type="datetimeFigureOut">
              <a:rPr kumimoji="1" lang="ja-JP" altLang="en-US" smtClean="0"/>
              <a:t>2024/9/25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7330C2D-BA4E-4386-A214-B77D76BB56A3}" type="slidenum">
              <a:rPr kumimoji="1" lang="ja-JP" altLang="en-US" smtClean="0"/>
              <a:t>‹#›</a:t>
            </a:fld>
            <a:endParaRPr kumimoji="1" lang="ja-JP" altLang="en-US"/>
          </a:p>
        </p:txBody>
      </p:sp>
    </p:spTree>
    <p:extLst>
      <p:ext uri="{BB962C8B-B14F-4D97-AF65-F5344CB8AC3E}">
        <p14:creationId xmlns:p14="http://schemas.microsoft.com/office/powerpoint/2010/main" val="25933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144000"/>
          </a:xfrm>
          <a:prstGeom prst="rect">
            <a:avLst/>
          </a:prstGeom>
        </p:spPr>
      </p:pic>
      <p:sp>
        <p:nvSpPr>
          <p:cNvPr id="2" name="Title 1"/>
          <p:cNvSpPr>
            <a:spLocks noGrp="1"/>
          </p:cNvSpPr>
          <p:nvPr>
            <p:ph type="title"/>
          </p:nvPr>
        </p:nvSpPr>
        <p:spPr>
          <a:xfrm>
            <a:off x="913775" y="812800"/>
            <a:ext cx="3935688" cy="2697669"/>
          </a:xfrm>
        </p:spPr>
        <p:txBody>
          <a:bodyPr anchor="b"/>
          <a:lstStyle>
            <a:lvl1pPr algn="ctr">
              <a:defRPr sz="4267"/>
            </a:lvl1pPr>
          </a:lstStyle>
          <a:p>
            <a:r>
              <a:rPr lang="ja-JP" altLang="en-US"/>
              <a:t>マスター タイトルの書式設定</a:t>
            </a:r>
            <a:endParaRPr lang="en-US" dirty="0"/>
          </a:p>
        </p:txBody>
      </p:sp>
      <p:sp>
        <p:nvSpPr>
          <p:cNvPr id="10" name="Content Placeholder 2"/>
          <p:cNvSpPr>
            <a:spLocks noGrp="1"/>
          </p:cNvSpPr>
          <p:nvPr>
            <p:ph sz="quarter" idx="13"/>
          </p:nvPr>
        </p:nvSpPr>
        <p:spPr>
          <a:xfrm>
            <a:off x="5078063" y="812802"/>
            <a:ext cx="6200163" cy="69087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13776" y="3510469"/>
            <a:ext cx="3935689" cy="4211131"/>
          </a:xfrm>
        </p:spPr>
        <p:txBody>
          <a:bodyPr/>
          <a:lstStyle>
            <a:lvl1pPr marL="0" indent="0" algn="ctr">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498816-8291-4394-8E4E-4D9DFCB09FDC}" type="datetimeFigureOut">
              <a:rPr kumimoji="1" lang="ja-JP" altLang="en-US" smtClean="0"/>
              <a:t>2024/9/25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330C2D-BA4E-4386-A214-B77D76BB56A3}" type="slidenum">
              <a:rPr kumimoji="1" lang="ja-JP" altLang="en-US" smtClean="0"/>
              <a:t>‹#›</a:t>
            </a:fld>
            <a:endParaRPr kumimoji="1" lang="ja-JP" altLang="en-US"/>
          </a:p>
        </p:txBody>
      </p:sp>
    </p:spTree>
    <p:extLst>
      <p:ext uri="{BB962C8B-B14F-4D97-AF65-F5344CB8AC3E}">
        <p14:creationId xmlns:p14="http://schemas.microsoft.com/office/powerpoint/2010/main" val="1189053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144000"/>
          </a:xfrm>
          <a:prstGeom prst="rect">
            <a:avLst/>
          </a:prstGeom>
        </p:spPr>
      </p:pic>
      <p:sp>
        <p:nvSpPr>
          <p:cNvPr id="2" name="Title 1"/>
          <p:cNvSpPr>
            <a:spLocks noGrp="1"/>
          </p:cNvSpPr>
          <p:nvPr>
            <p:ph type="title"/>
          </p:nvPr>
        </p:nvSpPr>
        <p:spPr>
          <a:xfrm>
            <a:off x="913776" y="812800"/>
            <a:ext cx="5506157" cy="2697672"/>
          </a:xfrm>
        </p:spPr>
        <p:txBody>
          <a:bodyPr anchor="b"/>
          <a:lstStyle>
            <a:lvl1pPr algn="ct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672361" y="812801"/>
            <a:ext cx="4007801" cy="69088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13794" y="3510472"/>
            <a:ext cx="5506139" cy="4211129"/>
          </a:xfrm>
        </p:spPr>
        <p:txBody>
          <a:bodyPr/>
          <a:lstStyle>
            <a:lvl1pPr marL="0" indent="0" algn="ctr">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498816-8291-4394-8E4E-4D9DFCB09FDC}" type="datetimeFigureOut">
              <a:rPr kumimoji="1" lang="ja-JP" altLang="en-US" smtClean="0"/>
              <a:t>2024/9/25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330C2D-BA4E-4386-A214-B77D76BB56A3}" type="slidenum">
              <a:rPr kumimoji="1" lang="ja-JP" altLang="en-US" smtClean="0"/>
              <a:t>‹#›</a:t>
            </a:fld>
            <a:endParaRPr kumimoji="1" lang="ja-JP" altLang="en-US"/>
          </a:p>
        </p:txBody>
      </p:sp>
    </p:spTree>
    <p:extLst>
      <p:ext uri="{BB962C8B-B14F-4D97-AF65-F5344CB8AC3E}">
        <p14:creationId xmlns:p14="http://schemas.microsoft.com/office/powerpoint/2010/main" val="296826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1" y="-1"/>
            <a:ext cx="12192003" cy="9144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6" y="824691"/>
            <a:ext cx="10364451" cy="212823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13775" y="3156126"/>
            <a:ext cx="10364452" cy="456547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78737" y="7844369"/>
            <a:ext cx="2743200" cy="486833"/>
          </a:xfrm>
          <a:prstGeom prst="rect">
            <a:avLst/>
          </a:prstGeom>
        </p:spPr>
        <p:txBody>
          <a:bodyPr vert="horz" lIns="91440" tIns="45720" rIns="91440" bIns="45720" rtlCol="0" anchor="ctr"/>
          <a:lstStyle>
            <a:lvl1pPr algn="r">
              <a:defRPr sz="1333">
                <a:solidFill>
                  <a:schemeClr val="tx1"/>
                </a:solidFill>
              </a:defRPr>
            </a:lvl1pPr>
          </a:lstStyle>
          <a:p>
            <a:fld id="{43498816-8291-4394-8E4E-4D9DFCB09FDC}" type="datetimeFigureOut">
              <a:rPr kumimoji="1" lang="ja-JP" altLang="en-US" smtClean="0"/>
              <a:t>2024/9/25</a:t>
            </a:fld>
            <a:endParaRPr kumimoji="1" lang="ja-JP" altLang="en-US"/>
          </a:p>
        </p:txBody>
      </p:sp>
      <p:sp>
        <p:nvSpPr>
          <p:cNvPr id="5" name="Footer Placeholder 4"/>
          <p:cNvSpPr>
            <a:spLocks noGrp="1"/>
          </p:cNvSpPr>
          <p:nvPr>
            <p:ph type="ftr" sz="quarter" idx="3"/>
          </p:nvPr>
        </p:nvSpPr>
        <p:spPr>
          <a:xfrm>
            <a:off x="913775" y="7844369"/>
            <a:ext cx="6672887" cy="486833"/>
          </a:xfrm>
          <a:prstGeom prst="rect">
            <a:avLst/>
          </a:prstGeom>
        </p:spPr>
        <p:txBody>
          <a:bodyPr vert="horz" lIns="91440" tIns="45720" rIns="91440" bIns="45720" rtlCol="0" anchor="ctr"/>
          <a:lstStyle>
            <a:lvl1pPr algn="l">
              <a:defRPr sz="1333">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10514013" y="7844369"/>
            <a:ext cx="764215" cy="486833"/>
          </a:xfrm>
          <a:prstGeom prst="rect">
            <a:avLst/>
          </a:prstGeom>
        </p:spPr>
        <p:txBody>
          <a:bodyPr vert="horz" lIns="91440" tIns="45720" rIns="91440" bIns="45720" rtlCol="0" anchor="ctr"/>
          <a:lstStyle>
            <a:lvl1pPr algn="r">
              <a:defRPr sz="1333">
                <a:solidFill>
                  <a:schemeClr val="tx1"/>
                </a:solidFill>
              </a:defRPr>
            </a:lvl1pPr>
          </a:lstStyle>
          <a:p>
            <a:fld id="{07330C2D-BA4E-4386-A214-B77D76BB56A3}" type="slidenum">
              <a:rPr kumimoji="1" lang="ja-JP" altLang="en-US" smtClean="0"/>
              <a:t>‹#›</a:t>
            </a:fld>
            <a:endParaRPr kumimoji="1" lang="ja-JP" altLang="en-US"/>
          </a:p>
        </p:txBody>
      </p:sp>
    </p:spTree>
    <p:extLst>
      <p:ext uri="{BB962C8B-B14F-4D97-AF65-F5344CB8AC3E}">
        <p14:creationId xmlns:p14="http://schemas.microsoft.com/office/powerpoint/2010/main" val="616394814"/>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 id="2147483838" r:id="rId14"/>
    <p:sldLayoutId id="2147483839" r:id="rId15"/>
    <p:sldLayoutId id="2147483840" r:id="rId16"/>
    <p:sldLayoutId id="2147483841" r:id="rId17"/>
  </p:sldLayoutIdLst>
  <p:txStyles>
    <p:titleStyle>
      <a:lvl1pPr algn="ctr" defTabSz="1219170" rtl="0" eaLnBrk="1" latinLnBrk="0" hangingPunct="1">
        <a:lnSpc>
          <a:spcPct val="90000"/>
        </a:lnSpc>
        <a:spcBef>
          <a:spcPct val="0"/>
        </a:spcBef>
        <a:buNone/>
        <a:defRPr kumimoji="1" sz="4800" kern="1200" cap="all" baseline="0">
          <a:solidFill>
            <a:schemeClr val="tx1"/>
          </a:solidFill>
          <a:effectLst/>
          <a:latin typeface="+mj-lt"/>
          <a:ea typeface="+mj-ea"/>
          <a:cs typeface="+mj-cs"/>
        </a:defRPr>
      </a:lvl1pPr>
    </p:titleStyle>
    <p:bodyStyle>
      <a:lvl1pPr marL="304792" indent="-304792" algn="l" defTabSz="1219170" rtl="0" eaLnBrk="1" latinLnBrk="0" hangingPunct="1">
        <a:lnSpc>
          <a:spcPct val="120000"/>
        </a:lnSpc>
        <a:spcBef>
          <a:spcPts val="1333"/>
        </a:spcBef>
        <a:buClr>
          <a:schemeClr val="tx1"/>
        </a:buClr>
        <a:buFont typeface="Arial" panose="020B0604020202020204" pitchFamily="34" charset="0"/>
        <a:buChar char="•"/>
        <a:defRPr kumimoji="1" sz="2667" kern="1200" cap="all" baseline="0">
          <a:solidFill>
            <a:schemeClr val="tx1"/>
          </a:solidFill>
          <a:effectLst/>
          <a:latin typeface="+mn-lt"/>
          <a:ea typeface="+mn-ea"/>
          <a:cs typeface="+mn-cs"/>
        </a:defRPr>
      </a:lvl1pPr>
      <a:lvl2pPr marL="914377" indent="-304792" algn="l" defTabSz="1219170" rtl="0" eaLnBrk="1" latinLnBrk="0" hangingPunct="1">
        <a:lnSpc>
          <a:spcPct val="120000"/>
        </a:lnSpc>
        <a:spcBef>
          <a:spcPts val="667"/>
        </a:spcBef>
        <a:buClr>
          <a:schemeClr val="tx1"/>
        </a:buClr>
        <a:buFont typeface="Arial" panose="020B0604020202020204" pitchFamily="34" charset="0"/>
        <a:buChar char="•"/>
        <a:defRPr kumimoji="1" sz="2400" kern="1200" cap="all" baseline="0">
          <a:solidFill>
            <a:schemeClr val="tx1"/>
          </a:solidFill>
          <a:effectLst/>
          <a:latin typeface="+mn-lt"/>
          <a:ea typeface="+mn-ea"/>
          <a:cs typeface="+mn-cs"/>
        </a:defRPr>
      </a:lvl2pPr>
      <a:lvl3pPr marL="1523962" indent="-304792" algn="l" defTabSz="1219170" rtl="0" eaLnBrk="1" latinLnBrk="0" hangingPunct="1">
        <a:lnSpc>
          <a:spcPct val="120000"/>
        </a:lnSpc>
        <a:spcBef>
          <a:spcPts val="667"/>
        </a:spcBef>
        <a:buClr>
          <a:schemeClr val="tx1"/>
        </a:buClr>
        <a:buFont typeface="Arial" panose="020B0604020202020204" pitchFamily="34" charset="0"/>
        <a:buChar char="•"/>
        <a:defRPr kumimoji="1" sz="2133" kern="1200" cap="all" baseline="0">
          <a:solidFill>
            <a:schemeClr val="tx1"/>
          </a:solidFill>
          <a:effectLst/>
          <a:latin typeface="+mn-lt"/>
          <a:ea typeface="+mn-ea"/>
          <a:cs typeface="+mn-cs"/>
        </a:defRPr>
      </a:lvl3pPr>
      <a:lvl4pPr marL="2133547" indent="-304792" algn="l" defTabSz="1219170" rtl="0" eaLnBrk="1" latinLnBrk="0" hangingPunct="1">
        <a:lnSpc>
          <a:spcPct val="120000"/>
        </a:lnSpc>
        <a:spcBef>
          <a:spcPts val="667"/>
        </a:spcBef>
        <a:buClr>
          <a:schemeClr val="tx1"/>
        </a:buClr>
        <a:buFont typeface="Arial" panose="020B0604020202020204" pitchFamily="34" charset="0"/>
        <a:buChar char="•"/>
        <a:defRPr kumimoji="1" sz="1867" kern="1200" cap="all" baseline="0">
          <a:solidFill>
            <a:schemeClr val="tx1"/>
          </a:solidFill>
          <a:effectLst/>
          <a:latin typeface="+mn-lt"/>
          <a:ea typeface="+mn-ea"/>
          <a:cs typeface="+mn-cs"/>
        </a:defRPr>
      </a:lvl4pPr>
      <a:lvl5pPr marL="2743131" indent="-304792" algn="l" defTabSz="1219170" rtl="0" eaLnBrk="1" latinLnBrk="0" hangingPunct="1">
        <a:lnSpc>
          <a:spcPct val="120000"/>
        </a:lnSpc>
        <a:spcBef>
          <a:spcPts val="667"/>
        </a:spcBef>
        <a:buClr>
          <a:schemeClr val="tx1"/>
        </a:buClr>
        <a:buFont typeface="Arial" panose="020B0604020202020204" pitchFamily="34" charset="0"/>
        <a:buChar char="•"/>
        <a:defRPr kumimoji="1" sz="1867" kern="1200" cap="all" baseline="0">
          <a:solidFill>
            <a:schemeClr val="tx1"/>
          </a:solidFill>
          <a:effectLst/>
          <a:latin typeface="+mn-lt"/>
          <a:ea typeface="+mn-ea"/>
          <a:cs typeface="+mn-cs"/>
        </a:defRPr>
      </a:lvl5pPr>
      <a:lvl6pPr marL="3352716" indent="-304792" algn="l" defTabSz="1219170" rtl="0" eaLnBrk="1" latinLnBrk="0" hangingPunct="1">
        <a:lnSpc>
          <a:spcPct val="120000"/>
        </a:lnSpc>
        <a:spcBef>
          <a:spcPts val="667"/>
        </a:spcBef>
        <a:buClr>
          <a:schemeClr val="tx1"/>
        </a:buClr>
        <a:buFont typeface="Arial" panose="020B0604020202020204" pitchFamily="34" charset="0"/>
        <a:buChar char="•"/>
        <a:defRPr kumimoji="1" sz="1867" kern="1200" cap="all" baseline="0">
          <a:solidFill>
            <a:schemeClr val="tx1"/>
          </a:solidFill>
          <a:effectLst/>
          <a:latin typeface="+mn-lt"/>
          <a:ea typeface="+mn-ea"/>
          <a:cs typeface="+mn-cs"/>
        </a:defRPr>
      </a:lvl6pPr>
      <a:lvl7pPr marL="3962301" indent="-304792" algn="l" defTabSz="1219170" rtl="0" eaLnBrk="1" latinLnBrk="0" hangingPunct="1">
        <a:lnSpc>
          <a:spcPct val="120000"/>
        </a:lnSpc>
        <a:spcBef>
          <a:spcPts val="667"/>
        </a:spcBef>
        <a:buClr>
          <a:schemeClr val="tx1"/>
        </a:buClr>
        <a:buFont typeface="Arial" panose="020B0604020202020204" pitchFamily="34" charset="0"/>
        <a:buChar char="•"/>
        <a:defRPr kumimoji="1" sz="1867" kern="1200" cap="all" baseline="0">
          <a:solidFill>
            <a:schemeClr val="tx1"/>
          </a:solidFill>
          <a:effectLst/>
          <a:latin typeface="+mn-lt"/>
          <a:ea typeface="+mn-ea"/>
          <a:cs typeface="+mn-cs"/>
        </a:defRPr>
      </a:lvl7pPr>
      <a:lvl8pPr marL="4571886" indent="-304792" algn="l" defTabSz="1219170" rtl="0" eaLnBrk="1" latinLnBrk="0" hangingPunct="1">
        <a:lnSpc>
          <a:spcPct val="120000"/>
        </a:lnSpc>
        <a:spcBef>
          <a:spcPts val="667"/>
        </a:spcBef>
        <a:buClr>
          <a:schemeClr val="tx1"/>
        </a:buClr>
        <a:buFont typeface="Arial" panose="020B0604020202020204" pitchFamily="34" charset="0"/>
        <a:buChar char="•"/>
        <a:defRPr kumimoji="1" sz="1867" kern="1200" cap="all" baseline="0">
          <a:solidFill>
            <a:schemeClr val="tx1"/>
          </a:solidFill>
          <a:effectLst/>
          <a:latin typeface="+mn-lt"/>
          <a:ea typeface="+mn-ea"/>
          <a:cs typeface="+mn-cs"/>
        </a:defRPr>
      </a:lvl8pPr>
      <a:lvl9pPr marL="5181470" indent="-304792" algn="l" defTabSz="1219170" rtl="0" eaLnBrk="1" latinLnBrk="0" hangingPunct="1">
        <a:lnSpc>
          <a:spcPct val="120000"/>
        </a:lnSpc>
        <a:spcBef>
          <a:spcPts val="667"/>
        </a:spcBef>
        <a:buClr>
          <a:schemeClr val="tx1"/>
        </a:buClr>
        <a:buFont typeface="Arial" panose="020B0604020202020204" pitchFamily="34" charset="0"/>
        <a:buChar char="•"/>
        <a:defRPr kumimoji="1" sz="1867" kern="1200" cap="all" baseline="0">
          <a:solidFill>
            <a:schemeClr val="tx1"/>
          </a:solidFill>
          <a:effectLst/>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5F027831-39A8-4311-A137-FE0110F205A8}"/>
              </a:ext>
            </a:extLst>
          </p:cNvPr>
          <p:cNvSpPr>
            <a:spLocks noGrp="1"/>
          </p:cNvSpPr>
          <p:nvPr>
            <p:ph type="ctrTitle"/>
          </p:nvPr>
        </p:nvSpPr>
        <p:spPr>
          <a:xfrm>
            <a:off x="8633778" y="1480106"/>
            <a:ext cx="3252880" cy="1746180"/>
          </a:xfrm>
        </p:spPr>
        <p:txBody>
          <a:bodyPr>
            <a:noAutofit/>
          </a:bodyPr>
          <a:lstStyle/>
          <a:p>
            <a:r>
              <a:rPr lang="en-US" altLang="ja-JP" sz="2800" dirty="0">
                <a:solidFill>
                  <a:schemeClr val="accent1"/>
                </a:solidFill>
              </a:rPr>
              <a:t>2024</a:t>
            </a:r>
            <a:r>
              <a:rPr lang="ja-JP" altLang="en-US" sz="2800">
                <a:solidFill>
                  <a:schemeClr val="accent1"/>
                </a:solidFill>
              </a:rPr>
              <a:t>年</a:t>
            </a:r>
            <a:br>
              <a:rPr lang="en-US" altLang="ja-JP" sz="2800" dirty="0">
                <a:solidFill>
                  <a:schemeClr val="accent1"/>
                </a:solidFill>
              </a:rPr>
            </a:br>
            <a:r>
              <a:rPr lang="en-US" altLang="ja-JP" sz="4000" b="1" dirty="0">
                <a:solidFill>
                  <a:schemeClr val="accent1"/>
                </a:solidFill>
              </a:rPr>
              <a:t>11</a:t>
            </a:r>
            <a:r>
              <a:rPr lang="ja-JP" altLang="en-US" sz="3200">
                <a:solidFill>
                  <a:schemeClr val="accent1"/>
                </a:solidFill>
              </a:rPr>
              <a:t>月</a:t>
            </a:r>
            <a:r>
              <a:rPr lang="en-US" altLang="ja-JP" sz="4000" b="1" dirty="0">
                <a:solidFill>
                  <a:schemeClr val="accent1"/>
                </a:solidFill>
              </a:rPr>
              <a:t>23</a:t>
            </a:r>
            <a:r>
              <a:rPr lang="ja-JP" altLang="en-US" sz="4000" b="1">
                <a:solidFill>
                  <a:schemeClr val="accent1"/>
                </a:solidFill>
              </a:rPr>
              <a:t>日</a:t>
            </a:r>
            <a:r>
              <a:rPr lang="ja-JP" altLang="en-US" sz="3200">
                <a:solidFill>
                  <a:schemeClr val="accent1"/>
                </a:solidFill>
              </a:rPr>
              <a:t>（土）</a:t>
            </a:r>
            <a:br>
              <a:rPr lang="en-US" altLang="ja-JP" sz="3200" dirty="0">
                <a:solidFill>
                  <a:schemeClr val="accent1"/>
                </a:solidFill>
              </a:rPr>
            </a:br>
            <a:r>
              <a:rPr lang="en-US" altLang="ja-JP" sz="2800" dirty="0">
                <a:solidFill>
                  <a:schemeClr val="accent1"/>
                </a:solidFill>
              </a:rPr>
              <a:t>13</a:t>
            </a:r>
            <a:r>
              <a:rPr lang="ja-JP" altLang="en-US" sz="2800" dirty="0">
                <a:solidFill>
                  <a:schemeClr val="accent1"/>
                </a:solidFill>
              </a:rPr>
              <a:t>：</a:t>
            </a:r>
            <a:r>
              <a:rPr lang="en-US" altLang="ja-JP" sz="2800" dirty="0">
                <a:solidFill>
                  <a:schemeClr val="accent1"/>
                </a:solidFill>
              </a:rPr>
              <a:t>00</a:t>
            </a:r>
            <a:r>
              <a:rPr lang="ja-JP" altLang="en-US" sz="2800" dirty="0">
                <a:solidFill>
                  <a:schemeClr val="accent1"/>
                </a:solidFill>
              </a:rPr>
              <a:t>～</a:t>
            </a:r>
            <a:r>
              <a:rPr lang="en-US" altLang="ja-JP" sz="2800" dirty="0">
                <a:solidFill>
                  <a:schemeClr val="accent1"/>
                </a:solidFill>
              </a:rPr>
              <a:t>17</a:t>
            </a:r>
            <a:r>
              <a:rPr lang="ja-JP" altLang="en-US" sz="2800" dirty="0">
                <a:solidFill>
                  <a:schemeClr val="accent1"/>
                </a:solidFill>
              </a:rPr>
              <a:t>：</a:t>
            </a:r>
            <a:r>
              <a:rPr lang="en-US" altLang="ja-JP" sz="2800" dirty="0">
                <a:solidFill>
                  <a:schemeClr val="accent1"/>
                </a:solidFill>
              </a:rPr>
              <a:t>15</a:t>
            </a:r>
            <a:br>
              <a:rPr lang="en-US" altLang="ja-JP" sz="2800" dirty="0">
                <a:solidFill>
                  <a:schemeClr val="accent1"/>
                </a:solidFill>
              </a:rPr>
            </a:br>
            <a:r>
              <a:rPr lang="en-US" altLang="ja-JP" sz="3200" dirty="0">
                <a:solidFill>
                  <a:schemeClr val="accent1"/>
                </a:solidFill>
              </a:rPr>
              <a:t>WEB</a:t>
            </a:r>
            <a:r>
              <a:rPr lang="ja-JP" altLang="en-US" sz="2800" dirty="0">
                <a:solidFill>
                  <a:schemeClr val="accent1"/>
                </a:solidFill>
              </a:rPr>
              <a:t>開催</a:t>
            </a:r>
          </a:p>
        </p:txBody>
      </p:sp>
      <p:sp>
        <p:nvSpPr>
          <p:cNvPr id="4" name="正方形/長方形 3">
            <a:extLst>
              <a:ext uri="{FF2B5EF4-FFF2-40B4-BE49-F238E27FC236}">
                <a16:creationId xmlns:a16="http://schemas.microsoft.com/office/drawing/2014/main" id="{094E8B97-509E-4D77-813C-AB4C8497FD2D}"/>
              </a:ext>
            </a:extLst>
          </p:cNvPr>
          <p:cNvSpPr/>
          <p:nvPr/>
        </p:nvSpPr>
        <p:spPr>
          <a:xfrm>
            <a:off x="147417" y="3315753"/>
            <a:ext cx="11739241" cy="1077218"/>
          </a:xfrm>
          <a:prstGeom prst="rect">
            <a:avLst/>
          </a:prstGeom>
        </p:spPr>
        <p:txBody>
          <a:bodyPr wrap="square">
            <a:spAutoFit/>
          </a:bodyPr>
          <a:lstStyle/>
          <a:p>
            <a:pPr marL="228600" algn="ctr"/>
            <a:r>
              <a:rPr lang="ja-JP" altLang="ja-JP" sz="3200" kern="100">
                <a:solidFill>
                  <a:srgbClr val="286826"/>
                </a:solidFill>
                <a:effectLst/>
                <a:latin typeface="游明朝" panose="02020400000000000000" pitchFamily="18" charset="-128"/>
                <a:ea typeface="ＭＳ ゴシック" panose="020B0609070205080204" pitchFamily="49" charset="-128"/>
                <a:cs typeface="Arial" panose="020B0604020202020204" pitchFamily="34" charset="0"/>
              </a:rPr>
              <a:t>様々な認定看護領域とのコラボレーションで高まる</a:t>
            </a:r>
            <a:r>
              <a:rPr lang="en-US" altLang="ja-JP" sz="3200" kern="100" dirty="0">
                <a:solidFill>
                  <a:srgbClr val="286826"/>
                </a:solidFill>
                <a:effectLst/>
                <a:latin typeface="游明朝" panose="02020400000000000000" pitchFamily="18" charset="-128"/>
                <a:ea typeface="ＭＳ ゴシック" panose="020B0609070205080204" pitchFamily="49" charset="-128"/>
                <a:cs typeface="Arial" panose="020B0604020202020204" pitchFamily="34" charset="0"/>
              </a:rPr>
              <a:t>WOC</a:t>
            </a:r>
            <a:r>
              <a:rPr lang="ja-JP" altLang="ja-JP" sz="3200" kern="100">
                <a:solidFill>
                  <a:srgbClr val="286826"/>
                </a:solidFill>
                <a:effectLst/>
                <a:latin typeface="游明朝" panose="02020400000000000000" pitchFamily="18" charset="-128"/>
                <a:ea typeface="ＭＳ ゴシック" panose="020B0609070205080204" pitchFamily="49" charset="-128"/>
                <a:cs typeface="Arial" panose="020B0604020202020204" pitchFamily="34" charset="0"/>
              </a:rPr>
              <a:t>ケア</a:t>
            </a:r>
            <a:endParaRPr lang="ja-JP" altLang="ja-JP" sz="3200" kern="100">
              <a:solidFill>
                <a:srgbClr val="286826"/>
              </a:solidFill>
              <a:effectLst/>
              <a:latin typeface="游明朝" panose="02020400000000000000" pitchFamily="18" charset="-128"/>
              <a:ea typeface="游明朝" panose="02020400000000000000" pitchFamily="18" charset="-128"/>
              <a:cs typeface="Times New Roman" panose="02020603050405020304" pitchFamily="18" charset="0"/>
            </a:endParaRPr>
          </a:p>
          <a:p>
            <a:pPr marL="228600" algn="ctr"/>
            <a:r>
              <a:rPr lang="ja-JP" altLang="ja-JP" sz="3200" kern="100">
                <a:solidFill>
                  <a:srgbClr val="286826"/>
                </a:solidFill>
                <a:effectLst/>
                <a:latin typeface="游明朝" panose="02020400000000000000" pitchFamily="18" charset="-128"/>
                <a:ea typeface="ＭＳ ゴシック" panose="020B0609070205080204" pitchFamily="49" charset="-128"/>
                <a:cs typeface="Arial" panose="020B0604020202020204" pitchFamily="34" charset="0"/>
              </a:rPr>
              <a:t>〜</a:t>
            </a:r>
            <a:r>
              <a:rPr lang="en-US" altLang="ja-JP" sz="3200" kern="100" dirty="0">
                <a:solidFill>
                  <a:srgbClr val="286826"/>
                </a:solidFill>
                <a:effectLst/>
                <a:latin typeface="游明朝" panose="02020400000000000000" pitchFamily="18" charset="-128"/>
                <a:ea typeface="ＭＳ ゴシック" panose="020B0609070205080204" pitchFamily="49" charset="-128"/>
                <a:cs typeface="Arial" panose="020B0604020202020204" pitchFamily="34" charset="0"/>
              </a:rPr>
              <a:t>WOCN</a:t>
            </a:r>
            <a:r>
              <a:rPr lang="ja-JP" altLang="ja-JP" sz="3200" kern="100">
                <a:solidFill>
                  <a:srgbClr val="286826"/>
                </a:solidFill>
                <a:effectLst/>
                <a:latin typeface="游明朝" panose="02020400000000000000" pitchFamily="18" charset="-128"/>
                <a:ea typeface="ＭＳ ゴシック" panose="020B0609070205080204" pitchFamily="49" charset="-128"/>
                <a:cs typeface="Arial" panose="020B0604020202020204" pitchFamily="34" charset="0"/>
              </a:rPr>
              <a:t>に知ってもらいたい私達のトピックス〜</a:t>
            </a:r>
            <a:endParaRPr lang="ja-JP" altLang="ja-JP" sz="3200" kern="100">
              <a:solidFill>
                <a:srgbClr val="286826"/>
              </a:solidFill>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84E23B7D-586E-4CE5-84F9-96ABE18E89EF}"/>
              </a:ext>
            </a:extLst>
          </p:cNvPr>
          <p:cNvSpPr/>
          <p:nvPr/>
        </p:nvSpPr>
        <p:spPr>
          <a:xfrm>
            <a:off x="0" y="5848985"/>
            <a:ext cx="1415772" cy="461665"/>
          </a:xfrm>
          <a:prstGeom prst="rect">
            <a:avLst/>
          </a:prstGeom>
        </p:spPr>
        <p:txBody>
          <a:bodyPr wrap="square">
            <a:spAutoFit/>
          </a:bodyPr>
          <a:lstStyle/>
          <a:p>
            <a:r>
              <a:rPr lang="en-US" altLang="ja-JP" sz="2400" dirty="0">
                <a:latin typeface="メイリオ" panose="020B0604030504040204" pitchFamily="50" charset="-128"/>
                <a:ea typeface="メイリオ" panose="020B0604030504040204" pitchFamily="50" charset="-128"/>
              </a:rPr>
              <a:t>【</a:t>
            </a:r>
            <a:r>
              <a:rPr lang="ja-JP" altLang="en-US" sz="2400">
                <a:latin typeface="メイリオ" panose="020B0604030504040204" pitchFamily="50" charset="-128"/>
                <a:ea typeface="メイリオ" panose="020B0604030504040204" pitchFamily="50" charset="-128"/>
              </a:rPr>
              <a:t>講師</a:t>
            </a:r>
            <a:r>
              <a:rPr lang="en-US" altLang="ja-JP" sz="2400" dirty="0">
                <a:latin typeface="メイリオ" panose="020B0604030504040204" pitchFamily="50" charset="-128"/>
                <a:ea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D6BF05CD-8DEB-4D78-9344-109EA4F0BFC6}"/>
              </a:ext>
            </a:extLst>
          </p:cNvPr>
          <p:cNvSpPr/>
          <p:nvPr/>
        </p:nvSpPr>
        <p:spPr>
          <a:xfrm>
            <a:off x="99010" y="6399033"/>
            <a:ext cx="12009120" cy="2677656"/>
          </a:xfrm>
          <a:prstGeom prst="rect">
            <a:avLst/>
          </a:prstGeom>
        </p:spPr>
        <p:txBody>
          <a:bodyPr wrap="square">
            <a:spAutoFit/>
          </a:bodyPr>
          <a:lstStyle/>
          <a:p>
            <a:r>
              <a:rPr lang="en-US" altLang="ja-JP" sz="2400" kern="0" dirty="0">
                <a:solidFill>
                  <a:srgbClr val="002060"/>
                </a:solidFill>
                <a:latin typeface="メイリオ" panose="020B0604030504040204" pitchFamily="50" charset="-128"/>
                <a:ea typeface="メイリオ" panose="020B0604030504040204" pitchFamily="50" charset="-128"/>
                <a:cs typeface="Times New Roman" panose="02020603050405020304" pitchFamily="18" charset="0"/>
              </a:rPr>
              <a:t>1</a:t>
            </a:r>
            <a:r>
              <a:rPr lang="ja-JP" altLang="ja-JP" sz="2400" kern="0">
                <a:solidFill>
                  <a:srgbClr val="002060"/>
                </a:solidFill>
                <a:latin typeface="メイリオ" panose="020B0604030504040204" pitchFamily="50" charset="-128"/>
                <a:ea typeface="メイリオ" panose="020B0604030504040204" pitchFamily="50" charset="-128"/>
                <a:cs typeface="Arial" panose="020B0604020202020204" pitchFamily="34" charset="0"/>
              </a:rPr>
              <a:t>）</a:t>
            </a:r>
            <a:r>
              <a:rPr lang="ja-JP" altLang="en-US" sz="2400" kern="0">
                <a:solidFill>
                  <a:srgbClr val="002060"/>
                </a:solidFill>
                <a:latin typeface="メイリオ" panose="020B0604030504040204" pitchFamily="50" charset="-128"/>
                <a:ea typeface="メイリオ" panose="020B0604030504040204" pitchFamily="50" charset="-128"/>
                <a:cs typeface="Arial" panose="020B0604020202020204" pitchFamily="34" charset="0"/>
              </a:rPr>
              <a:t>がん看護専門看護師／緩和ケア特定認定看護師　小牧市民病院</a:t>
            </a:r>
            <a:r>
              <a:rPr lang="ja-JP" altLang="en-US" sz="2400" kern="0">
                <a:solidFill>
                  <a:srgbClr val="002060"/>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400" kern="0">
                <a:solidFill>
                  <a:srgbClr val="002060"/>
                </a:solidFill>
                <a:latin typeface="メイリオ" panose="020B0604030504040204" pitchFamily="50" charset="-128"/>
                <a:ea typeface="メイリオ" panose="020B0604030504040204" pitchFamily="50" charset="-128"/>
                <a:cs typeface="Arial" panose="020B0604020202020204" pitchFamily="34" charset="0"/>
              </a:rPr>
              <a:t>西脇可織先生</a:t>
            </a:r>
            <a:endParaRPr lang="ja-JP" altLang="ja-JP" sz="2400" kern="100" dirty="0">
              <a:solidFill>
                <a:srgbClr val="002060"/>
              </a:solidFill>
              <a:latin typeface="メイリオ" panose="020B0604030504040204" pitchFamily="50" charset="-128"/>
              <a:ea typeface="メイリオ" panose="020B0604030504040204" pitchFamily="50" charset="-128"/>
              <a:cs typeface="Times New Roman" panose="02020603050405020304" pitchFamily="18" charset="0"/>
            </a:endParaRPr>
          </a:p>
          <a:p>
            <a:r>
              <a:rPr lang="en-US" altLang="ja-JP" sz="2400" kern="0" dirty="0">
                <a:solidFill>
                  <a:srgbClr val="002060"/>
                </a:solidFill>
                <a:latin typeface="メイリオ" panose="020B0604030504040204" pitchFamily="50" charset="-128"/>
                <a:ea typeface="メイリオ" panose="020B0604030504040204" pitchFamily="50" charset="-128"/>
                <a:cs typeface="Times New Roman" panose="02020603050405020304" pitchFamily="18" charset="0"/>
              </a:rPr>
              <a:t>2</a:t>
            </a:r>
            <a:r>
              <a:rPr lang="ja-JP" altLang="ja-JP" sz="2400" kern="0">
                <a:solidFill>
                  <a:srgbClr val="002060"/>
                </a:solidFill>
                <a:latin typeface="メイリオ" panose="020B0604030504040204" pitchFamily="50" charset="-128"/>
                <a:ea typeface="メイリオ" panose="020B0604030504040204" pitchFamily="50" charset="-128"/>
                <a:cs typeface="Arial" panose="020B0604020202020204" pitchFamily="34" charset="0"/>
              </a:rPr>
              <a:t>）</a:t>
            </a:r>
            <a:r>
              <a:rPr lang="ja-JP" altLang="en-US" sz="2400" kern="0">
                <a:solidFill>
                  <a:srgbClr val="002060"/>
                </a:solidFill>
                <a:latin typeface="メイリオ" panose="020B0604030504040204" pitchFamily="50" charset="-128"/>
                <a:ea typeface="メイリオ" panose="020B0604030504040204" pitchFamily="50" charset="-128"/>
                <a:cs typeface="Arial" panose="020B0604020202020204" pitchFamily="34" charset="0"/>
              </a:rPr>
              <a:t>認知症看護認定看護師　飯田市立病院　今村明文先生</a:t>
            </a:r>
            <a:endParaRPr lang="ja-JP" altLang="ja-JP" sz="2400" kern="100" dirty="0">
              <a:solidFill>
                <a:srgbClr val="002060"/>
              </a:solidFill>
              <a:latin typeface="メイリオ" panose="020B0604030504040204" pitchFamily="50" charset="-128"/>
              <a:ea typeface="メイリオ" panose="020B0604030504040204" pitchFamily="50" charset="-128"/>
              <a:cs typeface="Times New Roman" panose="02020603050405020304" pitchFamily="18" charset="0"/>
            </a:endParaRPr>
          </a:p>
          <a:p>
            <a:r>
              <a:rPr lang="en-US" altLang="ja-JP" sz="2400" kern="0" dirty="0">
                <a:solidFill>
                  <a:srgbClr val="002060"/>
                </a:solidFill>
                <a:latin typeface="メイリオ" panose="020B0604030504040204" pitchFamily="50" charset="-128"/>
                <a:ea typeface="メイリオ" panose="020B0604030504040204" pitchFamily="50" charset="-128"/>
                <a:cs typeface="Times New Roman" panose="02020603050405020304" pitchFamily="18" charset="0"/>
              </a:rPr>
              <a:t>3</a:t>
            </a:r>
            <a:r>
              <a:rPr lang="ja-JP" altLang="ja-JP" sz="2400" kern="0">
                <a:solidFill>
                  <a:srgbClr val="002060"/>
                </a:solidFill>
                <a:latin typeface="メイリオ" panose="020B0604030504040204" pitchFamily="50" charset="-128"/>
                <a:ea typeface="メイリオ" panose="020B0604030504040204" pitchFamily="50" charset="-128"/>
                <a:cs typeface="Arial" panose="020B0604020202020204" pitchFamily="34" charset="0"/>
              </a:rPr>
              <a:t>）</a:t>
            </a:r>
            <a:r>
              <a:rPr lang="ja-JP" altLang="en-US" sz="2400" kern="0">
                <a:solidFill>
                  <a:srgbClr val="002060"/>
                </a:solidFill>
                <a:latin typeface="メイリオ" panose="020B0604030504040204" pitchFamily="50" charset="-128"/>
                <a:ea typeface="メイリオ" panose="020B0604030504040204" pitchFamily="50" charset="-128"/>
                <a:cs typeface="Arial" panose="020B0604020202020204" pitchFamily="34" charset="0"/>
              </a:rPr>
              <a:t>摂食嚥下障害看護認定看護師　大阪府済生会吹田病院　谷口尚志先生</a:t>
            </a:r>
            <a:endParaRPr lang="en-US" altLang="ja-JP" sz="2400" kern="0" dirty="0">
              <a:solidFill>
                <a:srgbClr val="002060"/>
              </a:solidFill>
              <a:latin typeface="メイリオ" panose="020B0604030504040204" pitchFamily="50" charset="-128"/>
              <a:ea typeface="メイリオ" panose="020B0604030504040204" pitchFamily="50" charset="-128"/>
              <a:cs typeface="Arial" panose="020B0604020202020204" pitchFamily="34" charset="0"/>
            </a:endParaRPr>
          </a:p>
          <a:p>
            <a:r>
              <a:rPr lang="en-US" altLang="ja-JP" sz="2400" kern="0" dirty="0">
                <a:solidFill>
                  <a:srgbClr val="002060"/>
                </a:solidFill>
                <a:latin typeface="メイリオ" panose="020B0604030504040204" pitchFamily="50" charset="-128"/>
                <a:ea typeface="メイリオ" panose="020B0604030504040204" pitchFamily="50" charset="-128"/>
                <a:cs typeface="Times New Roman" panose="02020603050405020304" pitchFamily="18" charset="0"/>
              </a:rPr>
              <a:t>4</a:t>
            </a:r>
            <a:r>
              <a:rPr lang="ja-JP" altLang="ja-JP" sz="2400" kern="0">
                <a:solidFill>
                  <a:srgbClr val="002060"/>
                </a:solidFill>
                <a:latin typeface="メイリオ" panose="020B0604030504040204" pitchFamily="50" charset="-128"/>
                <a:ea typeface="メイリオ" panose="020B0604030504040204" pitchFamily="50" charset="-128"/>
                <a:cs typeface="Arial" panose="020B0604020202020204" pitchFamily="34" charset="0"/>
              </a:rPr>
              <a:t>）</a:t>
            </a:r>
            <a:r>
              <a:rPr lang="ja-JP" altLang="en-US" sz="2400" kern="0">
                <a:solidFill>
                  <a:srgbClr val="002060"/>
                </a:solidFill>
                <a:latin typeface="メイリオ" panose="020B0604030504040204" pitchFamily="50" charset="-128"/>
                <a:ea typeface="メイリオ" panose="020B0604030504040204" pitchFamily="50" charset="-128"/>
                <a:cs typeface="Arial" panose="020B0604020202020204" pitchFamily="34" charset="0"/>
              </a:rPr>
              <a:t>在宅ケア認定看護師　小石川医師会訪問看護ステーション  山口智子先生</a:t>
            </a:r>
            <a:endParaRPr lang="ja-JP" altLang="ja-JP" sz="2400" kern="100" dirty="0">
              <a:solidFill>
                <a:srgbClr val="002060"/>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2400" kern="0" dirty="0">
              <a:solidFill>
                <a:srgbClr val="002060"/>
              </a:solidFill>
              <a:latin typeface="メイリオ" panose="020B0604030504040204" pitchFamily="50" charset="-128"/>
              <a:ea typeface="メイリオ" panose="020B0604030504040204" pitchFamily="50" charset="-128"/>
              <a:cs typeface="Arial" panose="020B0604020202020204" pitchFamily="34" charset="0"/>
            </a:endParaRPr>
          </a:p>
          <a:p>
            <a:r>
              <a:rPr lang="ja-JP" altLang="en-US" sz="2400" kern="0" dirty="0">
                <a:solidFill>
                  <a:srgbClr val="002060"/>
                </a:solidFill>
                <a:latin typeface="メイリオ" panose="020B0604030504040204" pitchFamily="50" charset="-128"/>
                <a:ea typeface="メイリオ" panose="020B0604030504040204" pitchFamily="50" charset="-128"/>
                <a:cs typeface="Arial" panose="020B0604020202020204" pitchFamily="34" charset="0"/>
              </a:rPr>
              <a:t>                                             </a:t>
            </a:r>
            <a:r>
              <a:rPr lang="ja-JP" altLang="en-US" sz="2400" kern="0">
                <a:solidFill>
                  <a:srgbClr val="002060"/>
                </a:solidFill>
                <a:latin typeface="メイリオ" panose="020B0604030504040204" pitchFamily="50" charset="-128"/>
                <a:ea typeface="メイリオ" panose="020B0604030504040204" pitchFamily="50" charset="-128"/>
                <a:cs typeface="Arial" panose="020B0604020202020204" pitchFamily="34" charset="0"/>
              </a:rPr>
              <a:t>座長：なごみ訪問看護ステーション　 山口みどり</a:t>
            </a:r>
            <a:endParaRPr lang="en-US" altLang="ja-JP" sz="2400" kern="0" dirty="0">
              <a:solidFill>
                <a:srgbClr val="002060"/>
              </a:solidFill>
              <a:latin typeface="メイリオ" panose="020B0604030504040204" pitchFamily="50" charset="-128"/>
              <a:ea typeface="メイリオ" panose="020B0604030504040204" pitchFamily="50" charset="-128"/>
              <a:cs typeface="Arial" panose="020B0604020202020204" pitchFamily="34" charset="0"/>
            </a:endParaRPr>
          </a:p>
          <a:p>
            <a:r>
              <a:rPr lang="ja-JP" altLang="en-US" sz="2400" kern="0">
                <a:solidFill>
                  <a:srgbClr val="002060"/>
                </a:solidFill>
                <a:latin typeface="メイリオ" panose="020B0604030504040204" pitchFamily="50" charset="-128"/>
                <a:ea typeface="メイリオ" panose="020B0604030504040204" pitchFamily="50" charset="-128"/>
                <a:cs typeface="Arial" panose="020B0604020202020204" pitchFamily="34" charset="0"/>
              </a:rPr>
              <a:t>　　　　　　　　　　　　　　　　　　</a:t>
            </a:r>
            <a:r>
              <a:rPr lang="en-US" altLang="ja-JP" sz="2400" kern="0" dirty="0">
                <a:solidFill>
                  <a:srgbClr val="002060"/>
                </a:solidFill>
                <a:latin typeface="メイリオ" panose="020B0604030504040204" pitchFamily="50" charset="-128"/>
                <a:ea typeface="メイリオ" panose="020B0604030504040204" pitchFamily="50" charset="-128"/>
                <a:cs typeface="Arial" panose="020B0604020202020204" pitchFamily="34" charset="0"/>
              </a:rPr>
              <a:t> </a:t>
            </a:r>
            <a:r>
              <a:rPr lang="ja-JP" altLang="en-US" sz="2400" kern="0">
                <a:solidFill>
                  <a:srgbClr val="002060"/>
                </a:solidFill>
                <a:latin typeface="メイリオ" panose="020B0604030504040204" pitchFamily="50" charset="-128"/>
                <a:ea typeface="メイリオ" panose="020B0604030504040204" pitchFamily="50" charset="-128"/>
                <a:cs typeface="Arial" panose="020B0604020202020204" pitchFamily="34" charset="0"/>
              </a:rPr>
              <a:t>埼玉医科大学病院　松岡美木</a:t>
            </a:r>
            <a:endParaRPr lang="ja-JP" altLang="ja-JP" sz="2400" kern="100" dirty="0">
              <a:solidFill>
                <a:srgbClr val="002060"/>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id="{D57A3C4F-ED27-46F0-BA15-D65093D4B31C}"/>
              </a:ext>
            </a:extLst>
          </p:cNvPr>
          <p:cNvSpPr/>
          <p:nvPr/>
        </p:nvSpPr>
        <p:spPr>
          <a:xfrm>
            <a:off x="4261896" y="148110"/>
            <a:ext cx="7109639" cy="1261884"/>
          </a:xfrm>
          <a:prstGeom prst="rect">
            <a:avLst/>
          </a:prstGeom>
        </p:spPr>
        <p:txBody>
          <a:bodyPr wrap="none">
            <a:spAutoFit/>
          </a:bodyPr>
          <a:lstStyle/>
          <a:p>
            <a:r>
              <a:rPr kumimoji="1" lang="ja-JP" altLang="en-US" sz="2000">
                <a:latin typeface="メイリオ" panose="020B0604030504040204" pitchFamily="50" charset="-128"/>
                <a:ea typeface="メイリオ" panose="020B0604030504040204" pitchFamily="50" charset="-128"/>
              </a:rPr>
              <a:t>一般社団法人　日本</a:t>
            </a:r>
            <a:r>
              <a:rPr kumimoji="1" lang="ja-JP" altLang="en-US" sz="2000" dirty="0">
                <a:latin typeface="メイリオ" panose="020B0604030504040204" pitchFamily="50" charset="-128"/>
                <a:ea typeface="メイリオ" panose="020B0604030504040204" pitchFamily="50" charset="-128"/>
              </a:rPr>
              <a:t>創傷・オストミー・失禁</a:t>
            </a:r>
            <a:r>
              <a:rPr kumimoji="1" lang="ja-JP" altLang="en-US" sz="2000">
                <a:latin typeface="メイリオ" panose="020B0604030504040204" pitchFamily="50" charset="-128"/>
                <a:ea typeface="メイリオ" panose="020B0604030504040204" pitchFamily="50" charset="-128"/>
              </a:rPr>
              <a:t>管理学会　主催</a:t>
            </a:r>
            <a:endParaRPr kumimoji="1" lang="en-US" altLang="ja-JP" sz="2000" dirty="0">
              <a:latin typeface="メイリオ" panose="020B0604030504040204" pitchFamily="50" charset="-128"/>
              <a:ea typeface="メイリオ" panose="020B0604030504040204" pitchFamily="50" charset="-128"/>
            </a:endParaRPr>
          </a:p>
          <a:p>
            <a:r>
              <a:rPr kumimoji="1" lang="ja-JP" altLang="en-US" sz="2000">
                <a:latin typeface="メイリオ" panose="020B0604030504040204" pitchFamily="50" charset="-128"/>
                <a:ea typeface="メイリオ" panose="020B0604030504040204" pitchFamily="50" charset="-128"/>
              </a:rPr>
              <a:t>認定看護師委員会　企画</a:t>
            </a:r>
            <a:endParaRPr kumimoji="1" lang="en-US" altLang="ja-JP" sz="2000" dirty="0">
              <a:latin typeface="メイリオ" panose="020B0604030504040204" pitchFamily="50" charset="-128"/>
              <a:ea typeface="メイリオ" panose="020B0604030504040204" pitchFamily="50" charset="-128"/>
            </a:endParaRPr>
          </a:p>
          <a:p>
            <a:r>
              <a:rPr kumimoji="1" lang="ja-JP" altLang="en-US" sz="3200">
                <a:latin typeface="メイリオ" panose="020B0604030504040204" pitchFamily="50" charset="-128"/>
                <a:ea typeface="メイリオ" panose="020B0604030504040204" pitchFamily="50" charset="-128"/>
              </a:rPr>
              <a:t>第</a:t>
            </a:r>
            <a:r>
              <a:rPr kumimoji="1" lang="en-US" altLang="ja-JP" sz="3200" dirty="0">
                <a:latin typeface="メイリオ" panose="020B0604030504040204" pitchFamily="50" charset="-128"/>
                <a:ea typeface="メイリオ" panose="020B0604030504040204" pitchFamily="50" charset="-128"/>
              </a:rPr>
              <a:t>19</a:t>
            </a:r>
            <a:r>
              <a:rPr kumimoji="1" lang="ja-JP" altLang="en-US" sz="3200">
                <a:latin typeface="メイリオ" panose="020B0604030504040204" pitchFamily="50" charset="-128"/>
                <a:ea typeface="メイリオ" panose="020B0604030504040204" pitchFamily="50" charset="-128"/>
              </a:rPr>
              <a:t>回</a:t>
            </a:r>
            <a:r>
              <a:rPr kumimoji="1" lang="ja-JP" altLang="en-US" sz="3600" dirty="0">
                <a:latin typeface="メイリオ" panose="020B0604030504040204" pitchFamily="50" charset="-128"/>
                <a:ea typeface="メイリオ" panose="020B0604030504040204" pitchFamily="50" charset="-128"/>
              </a:rPr>
              <a:t>ブラッシュアップセミナー</a:t>
            </a:r>
            <a:endParaRPr kumimoji="1" lang="ja-JP" altLang="en-US" sz="3200" dirty="0">
              <a:latin typeface="メイリオ" panose="020B0604030504040204" pitchFamily="50" charset="-128"/>
              <a:ea typeface="メイリオ" panose="020B0604030504040204" pitchFamily="50" charset="-128"/>
            </a:endParaRPr>
          </a:p>
        </p:txBody>
      </p:sp>
      <p:sp>
        <p:nvSpPr>
          <p:cNvPr id="18" name="四角形: 角を丸くする 17">
            <a:extLst>
              <a:ext uri="{FF2B5EF4-FFF2-40B4-BE49-F238E27FC236}">
                <a16:creationId xmlns:a16="http://schemas.microsoft.com/office/drawing/2014/main" id="{83AB1A6E-1225-4D85-9900-2B164206ED3E}"/>
              </a:ext>
            </a:extLst>
          </p:cNvPr>
          <p:cNvSpPr/>
          <p:nvPr/>
        </p:nvSpPr>
        <p:spPr>
          <a:xfrm>
            <a:off x="147417" y="148110"/>
            <a:ext cx="3792128" cy="22927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a:p>
            <a:pPr algn="ctr"/>
            <a:r>
              <a:rPr lang="ja-JP" altLang="en-US" sz="2000" b="1" dirty="0">
                <a:solidFill>
                  <a:srgbClr val="FFFF00"/>
                </a:solidFill>
              </a:rPr>
              <a:t>参加登録受付期間</a:t>
            </a:r>
            <a:endParaRPr lang="en-US" altLang="ja-JP" sz="2000" b="1" dirty="0">
              <a:solidFill>
                <a:srgbClr val="FFFF00"/>
              </a:solidFill>
            </a:endParaRPr>
          </a:p>
          <a:p>
            <a:pPr algn="ctr"/>
            <a:r>
              <a:rPr lang="en-US" altLang="ja-JP" sz="2000" b="1" dirty="0">
                <a:solidFill>
                  <a:srgbClr val="FFFF00"/>
                </a:solidFill>
              </a:rPr>
              <a:t>10</a:t>
            </a:r>
            <a:r>
              <a:rPr lang="ja-JP" altLang="en-US" sz="2000">
                <a:solidFill>
                  <a:srgbClr val="FFFF00"/>
                </a:solidFill>
              </a:rPr>
              <a:t>月</a:t>
            </a:r>
            <a:r>
              <a:rPr lang="en-US" altLang="ja-JP" sz="2000" b="1" dirty="0">
                <a:solidFill>
                  <a:srgbClr val="FFFF00"/>
                </a:solidFill>
              </a:rPr>
              <a:t>1</a:t>
            </a:r>
            <a:r>
              <a:rPr lang="ja-JP" altLang="en-US" sz="2000">
                <a:solidFill>
                  <a:srgbClr val="FFFF00"/>
                </a:solidFill>
              </a:rPr>
              <a:t>日（火）</a:t>
            </a:r>
            <a:r>
              <a:rPr lang="ja-JP" altLang="en-US" sz="2000" dirty="0">
                <a:solidFill>
                  <a:srgbClr val="FFFF00"/>
                </a:solidFill>
              </a:rPr>
              <a:t>～</a:t>
            </a:r>
            <a:r>
              <a:rPr lang="en-US" altLang="ja-JP" sz="2000" b="1" dirty="0">
                <a:solidFill>
                  <a:srgbClr val="FFFF00"/>
                </a:solidFill>
              </a:rPr>
              <a:t>11</a:t>
            </a:r>
            <a:r>
              <a:rPr lang="ja-JP" altLang="en-US" sz="2000">
                <a:solidFill>
                  <a:srgbClr val="FFFF00"/>
                </a:solidFill>
              </a:rPr>
              <a:t>月</a:t>
            </a:r>
            <a:r>
              <a:rPr lang="en-US" altLang="ja-JP" sz="2000" b="1" dirty="0">
                <a:solidFill>
                  <a:srgbClr val="FFFF00"/>
                </a:solidFill>
              </a:rPr>
              <a:t>5</a:t>
            </a:r>
            <a:r>
              <a:rPr lang="ja-JP" altLang="en-US" sz="2000">
                <a:solidFill>
                  <a:srgbClr val="FFFF00"/>
                </a:solidFill>
              </a:rPr>
              <a:t>日</a:t>
            </a:r>
            <a:r>
              <a:rPr lang="en-US" altLang="ja-JP" sz="2000" dirty="0">
                <a:solidFill>
                  <a:srgbClr val="FFFF00"/>
                </a:solidFill>
              </a:rPr>
              <a:t>(</a:t>
            </a:r>
            <a:r>
              <a:rPr lang="ja-JP" altLang="en-US" sz="2000">
                <a:solidFill>
                  <a:srgbClr val="FFFF00"/>
                </a:solidFill>
              </a:rPr>
              <a:t>火）</a:t>
            </a:r>
            <a:endParaRPr lang="en-US" altLang="ja-JP" sz="2000" dirty="0">
              <a:solidFill>
                <a:srgbClr val="FFFF00"/>
              </a:solidFill>
            </a:endParaRPr>
          </a:p>
          <a:p>
            <a:pPr algn="ctr"/>
            <a:endParaRPr lang="en-US" altLang="ja-JP" sz="2000" dirty="0">
              <a:solidFill>
                <a:srgbClr val="FFFF00"/>
              </a:solidFill>
            </a:endParaRPr>
          </a:p>
          <a:p>
            <a:pPr algn="ctr"/>
            <a:r>
              <a:rPr kumimoji="1" lang="en-US" altLang="ja-JP" sz="2000" b="1" dirty="0">
                <a:latin typeface="メイリオ" panose="020B0604030504040204" pitchFamily="50" charset="-128"/>
                <a:ea typeface="メイリオ" panose="020B0604030504040204" pitchFamily="50" charset="-128"/>
              </a:rPr>
              <a:t>JWOCM</a:t>
            </a:r>
            <a:r>
              <a:rPr kumimoji="1" lang="ja-JP" altLang="en-US" sz="2000" b="1" dirty="0">
                <a:latin typeface="メイリオ" panose="020B0604030504040204" pitchFamily="50" charset="-128"/>
                <a:ea typeface="メイリオ" panose="020B0604030504040204" pitchFamily="50" charset="-128"/>
              </a:rPr>
              <a:t>会員対象</a:t>
            </a:r>
            <a:r>
              <a:rPr kumimoji="1" lang="en-US" altLang="ja-JP" sz="2000" b="1" dirty="0">
                <a:latin typeface="メイリオ" panose="020B0604030504040204" pitchFamily="50" charset="-128"/>
                <a:ea typeface="メイリオ" panose="020B0604030504040204" pitchFamily="50" charset="-128"/>
              </a:rPr>
              <a:t>/</a:t>
            </a:r>
            <a:r>
              <a:rPr kumimoji="1" lang="ja-JP" altLang="en-US" sz="2000" b="1" dirty="0">
                <a:latin typeface="メイリオ" panose="020B0604030504040204" pitchFamily="50" charset="-128"/>
                <a:ea typeface="メイリオ" panose="020B0604030504040204" pitchFamily="50" charset="-128"/>
              </a:rPr>
              <a:t>無料</a:t>
            </a:r>
            <a:endParaRPr kumimoji="1" lang="en-US" altLang="ja-JP" sz="2000" b="1" dirty="0">
              <a:latin typeface="メイリオ" panose="020B0604030504040204" pitchFamily="50" charset="-128"/>
              <a:ea typeface="メイリオ" panose="020B0604030504040204" pitchFamily="50" charset="-128"/>
            </a:endParaRPr>
          </a:p>
          <a:p>
            <a:pPr algn="ctr"/>
            <a:endParaRPr lang="en-US" altLang="ja-JP" dirty="0">
              <a:solidFill>
                <a:srgbClr val="FFFF00"/>
              </a:solidFill>
            </a:endParaRPr>
          </a:p>
          <a:p>
            <a:r>
              <a:rPr kumimoji="1" lang="ja-JP" altLang="en-US" sz="1600" dirty="0">
                <a:latin typeface="メイリオ" panose="020B0604030504040204" pitchFamily="50" charset="-128"/>
                <a:ea typeface="メイリオ" panose="020B0604030504040204" pitchFamily="50" charset="-128"/>
              </a:rPr>
              <a:t>＊認定看護師の業績ポイント対象</a:t>
            </a:r>
            <a:endParaRPr kumimoji="1" lang="en-US" altLang="ja-JP" sz="16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　セミナーです</a:t>
            </a:r>
            <a:endParaRPr kumimoji="1" lang="en-US" altLang="ja-JP" sz="1600" dirty="0">
              <a:latin typeface="メイリオ" panose="020B0604030504040204" pitchFamily="50" charset="-128"/>
              <a:ea typeface="メイリオ" panose="020B0604030504040204" pitchFamily="50" charset="-128"/>
            </a:endParaRPr>
          </a:p>
          <a:p>
            <a:pPr algn="ctr"/>
            <a:endParaRPr kumimoji="1" lang="ja-JP" altLang="en-US" dirty="0">
              <a:solidFill>
                <a:srgbClr val="FFFF00"/>
              </a:solidFill>
            </a:endParaRPr>
          </a:p>
        </p:txBody>
      </p:sp>
      <p:sp>
        <p:nvSpPr>
          <p:cNvPr id="2" name="テキスト ボックス 1">
            <a:extLst>
              <a:ext uri="{FF2B5EF4-FFF2-40B4-BE49-F238E27FC236}">
                <a16:creationId xmlns:a16="http://schemas.microsoft.com/office/drawing/2014/main" id="{D11DEBDC-C906-3164-3B02-6F3657710CBB}"/>
              </a:ext>
            </a:extLst>
          </p:cNvPr>
          <p:cNvSpPr txBox="1"/>
          <p:nvPr/>
        </p:nvSpPr>
        <p:spPr>
          <a:xfrm>
            <a:off x="255174" y="4481354"/>
            <a:ext cx="11696792" cy="1323439"/>
          </a:xfrm>
          <a:prstGeom prst="rect">
            <a:avLst/>
          </a:prstGeom>
          <a:noFill/>
        </p:spPr>
        <p:txBody>
          <a:bodyPr wrap="none" rtlCol="0">
            <a:spAutoFit/>
          </a:bodyPr>
          <a:lstStyle/>
          <a:p>
            <a:r>
              <a:rPr kumimoji="1" lang="ja-JP" altLang="en-US" sz="2000"/>
              <a:t>今年度は様々な領域の専門／認定看護師の方々を講師にお招きし、「</a:t>
            </a:r>
            <a:r>
              <a:rPr kumimoji="1" lang="en-US" altLang="ja-JP" sz="2000" dirty="0"/>
              <a:t>WOCN</a:t>
            </a:r>
            <a:r>
              <a:rPr kumimoji="1" lang="ja-JP" altLang="en-US" sz="2000"/>
              <a:t>に期待したいこと」や</a:t>
            </a:r>
            <a:r>
              <a:rPr kumimoji="1" lang="en-US" altLang="ja-JP" sz="2000" dirty="0"/>
              <a:t>WOCN</a:t>
            </a:r>
            <a:r>
              <a:rPr kumimoji="1" lang="ja-JP" altLang="en-US" sz="2000"/>
              <a:t>と</a:t>
            </a:r>
            <a:endParaRPr kumimoji="1" lang="en-US" altLang="ja-JP" sz="2000" dirty="0"/>
          </a:p>
          <a:p>
            <a:r>
              <a:rPr kumimoji="1" lang="ja-JP" altLang="en-US" sz="2000"/>
              <a:t>協働して良い結果につなげることができた症例の提示をしていただきます。</a:t>
            </a:r>
            <a:endParaRPr kumimoji="1" lang="en-US" altLang="ja-JP" sz="2000" dirty="0"/>
          </a:p>
          <a:p>
            <a:r>
              <a:rPr kumimoji="1" lang="ja-JP" altLang="en-US" sz="2000"/>
              <a:t>セミナー終盤には講師の先生方とのディスカッションも準備しています。</a:t>
            </a:r>
            <a:endParaRPr kumimoji="1" lang="en-US" altLang="ja-JP" sz="2000" dirty="0"/>
          </a:p>
          <a:p>
            <a:r>
              <a:rPr kumimoji="1" lang="ja-JP" altLang="en-US" sz="2000"/>
              <a:t>多くの方の参加をお待ちしております。</a:t>
            </a:r>
          </a:p>
        </p:txBody>
      </p:sp>
    </p:spTree>
    <p:extLst>
      <p:ext uri="{BB962C8B-B14F-4D97-AF65-F5344CB8AC3E}">
        <p14:creationId xmlns:p14="http://schemas.microsoft.com/office/powerpoint/2010/main" val="3208654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8FA1453-6E37-A9EB-BF73-895FA48DE14C}"/>
              </a:ext>
            </a:extLst>
          </p:cNvPr>
          <p:cNvSpPr txBox="1"/>
          <p:nvPr/>
        </p:nvSpPr>
        <p:spPr>
          <a:xfrm>
            <a:off x="792480" y="1803202"/>
            <a:ext cx="10957560" cy="6001643"/>
          </a:xfrm>
          <a:prstGeom prst="rect">
            <a:avLst/>
          </a:prstGeom>
          <a:noFill/>
        </p:spPr>
        <p:txBody>
          <a:bodyPr wrap="square">
            <a:spAutoFit/>
          </a:bodyPr>
          <a:lstStyle/>
          <a:p>
            <a:pPr marL="0" indent="0">
              <a:buNone/>
            </a:pPr>
            <a:r>
              <a:rPr kumimoji="1" lang="en-US" altLang="ja-JP" sz="2800" b="1" dirty="0">
                <a:latin typeface="Meiryo" panose="020B0604030504040204" pitchFamily="34" charset="-128"/>
                <a:ea typeface="Meiryo" panose="020B0604030504040204" pitchFamily="34" charset="-128"/>
              </a:rPr>
              <a:t>【</a:t>
            </a:r>
            <a:r>
              <a:rPr kumimoji="1" lang="ja-JP" altLang="en-US" sz="2800" b="1" dirty="0">
                <a:latin typeface="Meiryo" panose="020B0604030504040204" pitchFamily="34" charset="-128"/>
                <a:ea typeface="Meiryo" panose="020B0604030504040204" pitchFamily="34" charset="-128"/>
              </a:rPr>
              <a:t>ブラッシュアップセミナーの参加資格</a:t>
            </a:r>
            <a:r>
              <a:rPr kumimoji="1" lang="en-US" altLang="ja-JP" sz="2800" b="1" dirty="0">
                <a:latin typeface="Meiryo" panose="020B0604030504040204" pitchFamily="34" charset="-128"/>
                <a:ea typeface="Meiryo" panose="020B0604030504040204" pitchFamily="34" charset="-128"/>
              </a:rPr>
              <a:t>】</a:t>
            </a:r>
          </a:p>
          <a:p>
            <a:pPr marL="0" indent="0">
              <a:buNone/>
            </a:pPr>
            <a:r>
              <a:rPr kumimoji="1" lang="ja-JP" altLang="en-US" sz="2800" b="1" dirty="0">
                <a:solidFill>
                  <a:srgbClr val="002060"/>
                </a:solidFill>
                <a:latin typeface="Meiryo" panose="020B0604030504040204" pitchFamily="34" charset="-128"/>
                <a:ea typeface="Meiryo" panose="020B0604030504040204" pitchFamily="34" charset="-128"/>
              </a:rPr>
              <a:t>　</a:t>
            </a:r>
            <a:r>
              <a:rPr lang="ja-JP" altLang="en-US" sz="2400" b="1" dirty="0">
                <a:solidFill>
                  <a:srgbClr val="002060"/>
                </a:solidFill>
                <a:latin typeface="Meiryo" panose="020B0604030504040204" pitchFamily="34" charset="-128"/>
                <a:ea typeface="Meiryo" panose="020B0604030504040204" pitchFamily="34" charset="-128"/>
              </a:rPr>
              <a:t>日本創傷・オストミー・失禁管理学会会員の方</a:t>
            </a:r>
            <a:endParaRPr lang="en-US" altLang="ja-JP" sz="2400" b="1" dirty="0">
              <a:solidFill>
                <a:srgbClr val="002060"/>
              </a:solidFill>
              <a:latin typeface="Meiryo" panose="020B0604030504040204" pitchFamily="34" charset="-128"/>
              <a:ea typeface="Meiryo" panose="020B0604030504040204" pitchFamily="34" charset="-128"/>
            </a:endParaRPr>
          </a:p>
          <a:p>
            <a:pPr marL="0" indent="0">
              <a:buNone/>
            </a:pPr>
            <a:r>
              <a:rPr lang="ja-JP" altLang="en-US" sz="2400" dirty="0">
                <a:latin typeface="Meiryo" panose="020B0604030504040204" pitchFamily="34" charset="-128"/>
                <a:ea typeface="Meiryo" panose="020B0604030504040204" pitchFamily="34" charset="-128"/>
              </a:rPr>
              <a:t>　</a:t>
            </a:r>
            <a:endParaRPr lang="en-US" altLang="ja-JP" sz="2400" dirty="0">
              <a:latin typeface="Meiryo" panose="020B0604030504040204" pitchFamily="34" charset="-128"/>
              <a:ea typeface="Meiryo" panose="020B0604030504040204" pitchFamily="34" charset="-128"/>
            </a:endParaRPr>
          </a:p>
          <a:p>
            <a:pPr marL="0" indent="0">
              <a:buNone/>
            </a:pPr>
            <a:r>
              <a:rPr lang="ja-JP" altLang="en-US" sz="1800" dirty="0">
                <a:latin typeface="Meiryo" panose="020B0604030504040204" pitchFamily="34" charset="-128"/>
                <a:ea typeface="Meiryo" panose="020B0604030504040204" pitchFamily="34" charset="-128"/>
              </a:rPr>
              <a:t>　</a:t>
            </a:r>
            <a:r>
              <a:rPr lang="ja-JP" altLang="en-US" sz="2400" dirty="0">
                <a:latin typeface="Meiryo" panose="020B0604030504040204" pitchFamily="34" charset="-128"/>
                <a:ea typeface="Meiryo" panose="020B0604030504040204" pitchFamily="34" charset="-128"/>
              </a:rPr>
              <a:t>日本創傷・オストミー・失禁管理学会の入会・再入会の方法は以下の</a:t>
            </a:r>
            <a:r>
              <a:rPr lang="en-US" altLang="ja-JP" sz="2400" dirty="0">
                <a:latin typeface="Meiryo" panose="020B0604030504040204" pitchFamily="34" charset="-128"/>
                <a:ea typeface="Meiryo" panose="020B0604030504040204" pitchFamily="34" charset="-128"/>
              </a:rPr>
              <a:t>URL</a:t>
            </a:r>
            <a:r>
              <a:rPr lang="ja-JP" altLang="en-US" sz="2400" dirty="0">
                <a:latin typeface="Meiryo" panose="020B0604030504040204" pitchFamily="34" charset="-128"/>
                <a:ea typeface="Meiryo" panose="020B0604030504040204" pitchFamily="34" charset="-128"/>
              </a:rPr>
              <a:t>へ</a:t>
            </a:r>
            <a:endParaRPr lang="en-US" altLang="ja-JP" sz="2400" dirty="0">
              <a:latin typeface="Meiryo" panose="020B0604030504040204" pitchFamily="34" charset="-128"/>
              <a:ea typeface="Meiryo" panose="020B0604030504040204" pitchFamily="34" charset="-128"/>
            </a:endParaRPr>
          </a:p>
          <a:p>
            <a:pPr marL="0" indent="0">
              <a:buNone/>
            </a:pPr>
            <a:r>
              <a:rPr lang="ja-JP" altLang="en-US" sz="2400" dirty="0">
                <a:latin typeface="Meiryo" panose="020B0604030504040204" pitchFamily="34" charset="-128"/>
                <a:ea typeface="Meiryo" panose="020B0604030504040204" pitchFamily="34" charset="-128"/>
              </a:rPr>
              <a:t>　アクセスいただきお申し込みください。</a:t>
            </a:r>
            <a:endParaRPr lang="en-US" altLang="ja-JP" sz="2400" dirty="0">
              <a:latin typeface="Meiryo" panose="020B0604030504040204" pitchFamily="34" charset="-128"/>
              <a:ea typeface="Meiryo" panose="020B0604030504040204" pitchFamily="34" charset="-128"/>
            </a:endParaRPr>
          </a:p>
          <a:p>
            <a:pPr marL="0" indent="0">
              <a:buNone/>
            </a:pPr>
            <a:r>
              <a:rPr lang="ja-JP" altLang="en-US" sz="2400" b="1" dirty="0">
                <a:solidFill>
                  <a:srgbClr val="C00000"/>
                </a:solidFill>
                <a:latin typeface="Meiryo" panose="020B0604030504040204" pitchFamily="34" charset="-128"/>
                <a:ea typeface="Meiryo" panose="020B0604030504040204" pitchFamily="34" charset="-128"/>
              </a:rPr>
              <a:t>　</a:t>
            </a:r>
            <a:r>
              <a:rPr lang="ja-JP" altLang="en-US" sz="2400" b="1" u="sng" dirty="0">
                <a:solidFill>
                  <a:srgbClr val="C00000"/>
                </a:solidFill>
                <a:latin typeface="Meiryo" panose="020B0604030504040204" pitchFamily="34" charset="-128"/>
                <a:ea typeface="Meiryo" panose="020B0604030504040204" pitchFamily="34" charset="-128"/>
              </a:rPr>
              <a:t>入会手続きと年会費の入金が申込期日までに終えている方が対象です。</a:t>
            </a:r>
            <a:endParaRPr lang="en-US" altLang="ja-JP" sz="2400" b="1" u="sng" dirty="0">
              <a:solidFill>
                <a:srgbClr val="C00000"/>
              </a:solidFill>
              <a:latin typeface="Meiryo" panose="020B0604030504040204" pitchFamily="34" charset="-128"/>
              <a:ea typeface="Meiryo" panose="020B0604030504040204" pitchFamily="34" charset="-128"/>
            </a:endParaRPr>
          </a:p>
          <a:p>
            <a:pPr marL="0" indent="0">
              <a:buNone/>
            </a:pPr>
            <a:endParaRPr lang="en-US" altLang="ja-JP" sz="2400" b="1" u="sng" dirty="0">
              <a:solidFill>
                <a:srgbClr val="C00000"/>
              </a:solidFill>
              <a:latin typeface="Meiryo" panose="020B0604030504040204" pitchFamily="34" charset="-128"/>
              <a:ea typeface="Meiryo" panose="020B0604030504040204" pitchFamily="34" charset="-128"/>
            </a:endParaRPr>
          </a:p>
          <a:p>
            <a:pPr marL="0" indent="0">
              <a:buNone/>
            </a:pPr>
            <a:endParaRPr lang="en-US" altLang="ja-JP" sz="2400" b="1" u="sng" dirty="0">
              <a:solidFill>
                <a:srgbClr val="C00000"/>
              </a:solidFill>
              <a:latin typeface="Meiryo" panose="020B0604030504040204" pitchFamily="34" charset="-128"/>
              <a:ea typeface="Meiryo" panose="020B0604030504040204" pitchFamily="34" charset="-128"/>
            </a:endParaRPr>
          </a:p>
          <a:p>
            <a:pPr marL="0" indent="0">
              <a:buNone/>
            </a:pPr>
            <a:r>
              <a:rPr lang="ja-JP" altLang="en-US" sz="2400" dirty="0">
                <a:latin typeface="Meiryo" panose="020B0604030504040204" pitchFamily="34" charset="-128"/>
                <a:ea typeface="Meiryo" panose="020B0604030504040204" pitchFamily="34" charset="-128"/>
              </a:rPr>
              <a:t>　</a:t>
            </a:r>
            <a:r>
              <a:rPr lang="ja-JP" altLang="en-US" sz="2400" u="sng" dirty="0">
                <a:highlight>
                  <a:srgbClr val="FFFF00"/>
                </a:highlight>
                <a:latin typeface="Meiryo" panose="020B0604030504040204" pitchFamily="34" charset="-128"/>
                <a:ea typeface="Meiryo" panose="020B0604030504040204" pitchFamily="34" charset="-128"/>
              </a:rPr>
              <a:t>入会・再入会</a:t>
            </a:r>
            <a:r>
              <a:rPr lang="ja-JP" altLang="en-US" sz="2400" dirty="0">
                <a:highlight>
                  <a:srgbClr val="FFFF00"/>
                </a:highlight>
                <a:latin typeface="Meiryo" panose="020B0604030504040204" pitchFamily="34" charset="-128"/>
                <a:ea typeface="Meiryo" panose="020B0604030504040204" pitchFamily="34" charset="-128"/>
              </a:rPr>
              <a:t>　</a:t>
            </a:r>
            <a:r>
              <a:rPr lang="en-US" altLang="ja-JP" sz="2400">
                <a:solidFill>
                  <a:srgbClr val="FF0000"/>
                </a:solidFill>
                <a:highlight>
                  <a:srgbClr val="FFFF00"/>
                </a:highlight>
                <a:latin typeface="Meiryo" panose="020B0604030504040204" pitchFamily="34" charset="-128"/>
                <a:ea typeface="Meiryo" panose="020B0604030504040204" pitchFamily="34" charset="-128"/>
              </a:rPr>
              <a:t>https://jwocm.org/medical/admission/</a:t>
            </a:r>
            <a:r>
              <a:rPr lang="ja-JP" altLang="en-US" sz="2400">
                <a:highlight>
                  <a:srgbClr val="FFFF00"/>
                </a:highlight>
                <a:latin typeface="Meiryo" panose="020B0604030504040204" pitchFamily="34" charset="-128"/>
                <a:ea typeface="Meiryo" panose="020B0604030504040204" pitchFamily="34" charset="-128"/>
              </a:rPr>
              <a:t>　　</a:t>
            </a:r>
            <a:endParaRPr lang="en-US" altLang="ja-JP" sz="2400" dirty="0">
              <a:highlight>
                <a:srgbClr val="FFFF00"/>
              </a:highlight>
              <a:latin typeface="Meiryo" panose="020B0604030504040204" pitchFamily="34" charset="-128"/>
              <a:ea typeface="Meiryo" panose="020B0604030504040204" pitchFamily="34" charset="-128"/>
            </a:endParaRPr>
          </a:p>
          <a:p>
            <a:pPr marL="0" indent="0">
              <a:buNone/>
            </a:pPr>
            <a:r>
              <a:rPr lang="ja-JP" altLang="en-US" sz="2400" dirty="0">
                <a:highlight>
                  <a:srgbClr val="FFFF00"/>
                </a:highlight>
                <a:latin typeface="Meiryo" panose="020B0604030504040204" pitchFamily="34" charset="-128"/>
                <a:ea typeface="Meiryo" panose="020B0604030504040204" pitchFamily="34" charset="-128"/>
              </a:rPr>
              <a:t>　</a:t>
            </a:r>
            <a:r>
              <a:rPr lang="ja-JP" altLang="en-US" sz="2400" dirty="0">
                <a:latin typeface="Meiryo" panose="020B0604030504040204" pitchFamily="34" charset="-128"/>
                <a:ea typeface="Meiryo" panose="020B0604030504040204" pitchFamily="34" charset="-128"/>
              </a:rPr>
              <a:t>　　　　　　　　　　　　</a:t>
            </a:r>
            <a:endParaRPr lang="en-US" altLang="ja-JP" sz="2400" dirty="0">
              <a:latin typeface="Meiryo" panose="020B0604030504040204" pitchFamily="34" charset="-128"/>
              <a:ea typeface="Meiryo" panose="020B0604030504040204" pitchFamily="34" charset="-128"/>
            </a:endParaRPr>
          </a:p>
          <a:p>
            <a:pPr marL="0" indent="0">
              <a:buNone/>
            </a:pPr>
            <a:r>
              <a:rPr lang="ja-JP" altLang="en-US" sz="2400" dirty="0">
                <a:highlight>
                  <a:srgbClr val="FFFF00"/>
                </a:highlight>
                <a:latin typeface="Meiryo" panose="020B0604030504040204" pitchFamily="34" charset="-128"/>
                <a:ea typeface="Meiryo" panose="020B0604030504040204" pitchFamily="34" charset="-128"/>
              </a:rPr>
              <a:t>　</a:t>
            </a:r>
            <a:endParaRPr lang="en-US" altLang="ja-JP" sz="2400" dirty="0">
              <a:highlight>
                <a:srgbClr val="FFFF00"/>
              </a:highlight>
              <a:latin typeface="Meiryo" panose="020B0604030504040204" pitchFamily="34" charset="-128"/>
              <a:ea typeface="Meiryo" panose="020B0604030504040204" pitchFamily="34" charset="-128"/>
            </a:endParaRPr>
          </a:p>
          <a:p>
            <a:pPr marL="0" indent="0">
              <a:buNone/>
            </a:pPr>
            <a:r>
              <a:rPr lang="ja-JP" altLang="en-US" sz="2400" dirty="0">
                <a:highlight>
                  <a:srgbClr val="00FFFF"/>
                </a:highlight>
                <a:latin typeface="Meiryo" panose="020B0604030504040204" pitchFamily="34" charset="-128"/>
                <a:ea typeface="Meiryo" panose="020B0604030504040204" pitchFamily="34" charset="-128"/>
              </a:rPr>
              <a:t>登録方法</a:t>
            </a:r>
            <a:endParaRPr lang="en-US" altLang="ja-JP" sz="2400" dirty="0">
              <a:highlight>
                <a:srgbClr val="00FFFF"/>
              </a:highlight>
              <a:latin typeface="Meiryo" panose="020B0604030504040204" pitchFamily="34" charset="-128"/>
              <a:ea typeface="Meiryo" panose="020B0604030504040204" pitchFamily="34" charset="-128"/>
            </a:endParaRPr>
          </a:p>
          <a:p>
            <a:pPr marL="0" indent="0">
              <a:buNone/>
            </a:pPr>
            <a:r>
              <a:rPr lang="ja-JP" altLang="en-US" sz="2400" dirty="0">
                <a:highlight>
                  <a:srgbClr val="00FFFF"/>
                </a:highlight>
                <a:latin typeface="Meiryo" panose="020B0604030504040204" pitchFamily="34" charset="-128"/>
                <a:ea typeface="Meiryo" panose="020B0604030504040204" pitchFamily="34" charset="-128"/>
              </a:rPr>
              <a:t>　申込期間内に下記</a:t>
            </a:r>
            <a:r>
              <a:rPr lang="en-US" altLang="ja-JP" sz="2400" dirty="0">
                <a:highlight>
                  <a:srgbClr val="00FFFF"/>
                </a:highlight>
                <a:latin typeface="Meiryo" panose="020B0604030504040204" pitchFamily="34" charset="-128"/>
                <a:ea typeface="Meiryo" panose="020B0604030504040204" pitchFamily="34" charset="-128"/>
              </a:rPr>
              <a:t>URL</a:t>
            </a:r>
            <a:r>
              <a:rPr lang="ja-JP" altLang="en-US" sz="2400" dirty="0">
                <a:highlight>
                  <a:srgbClr val="00FFFF"/>
                </a:highlight>
                <a:latin typeface="Meiryo" panose="020B0604030504040204" pitchFamily="34" charset="-128"/>
                <a:ea typeface="Meiryo" panose="020B0604030504040204" pitchFamily="34" charset="-128"/>
              </a:rPr>
              <a:t>か</a:t>
            </a:r>
            <a:r>
              <a:rPr lang="en-US" altLang="ja-JP" sz="2400" dirty="0">
                <a:highlight>
                  <a:srgbClr val="00FFFF"/>
                </a:highlight>
                <a:latin typeface="Meiryo" panose="020B0604030504040204" pitchFamily="34" charset="-128"/>
                <a:ea typeface="Meiryo" panose="020B0604030504040204" pitchFamily="34" charset="-128"/>
              </a:rPr>
              <a:t>QR</a:t>
            </a:r>
            <a:r>
              <a:rPr lang="ja-JP" altLang="en-US" sz="2400" dirty="0">
                <a:highlight>
                  <a:srgbClr val="00FFFF"/>
                </a:highlight>
                <a:latin typeface="Meiryo" panose="020B0604030504040204" pitchFamily="34" charset="-128"/>
                <a:ea typeface="Meiryo" panose="020B0604030504040204" pitchFamily="34" charset="-128"/>
              </a:rPr>
              <a:t>コードより登録をお願いします。　</a:t>
            </a:r>
            <a:endParaRPr lang="en-US" altLang="ja-JP" sz="2400" dirty="0">
              <a:highlight>
                <a:srgbClr val="00FFFF"/>
              </a:highlight>
              <a:latin typeface="Meiryo" panose="020B0604030504040204" pitchFamily="34" charset="-128"/>
              <a:ea typeface="Meiryo" panose="020B0604030504040204" pitchFamily="34" charset="-128"/>
            </a:endParaRPr>
          </a:p>
          <a:p>
            <a:pPr marL="0" indent="0">
              <a:buNone/>
            </a:pPr>
            <a:r>
              <a:rPr lang="ja-JP" altLang="en-US" sz="2400" dirty="0">
                <a:latin typeface="Meiryo" panose="020B0604030504040204" pitchFamily="34" charset="-128"/>
                <a:ea typeface="Meiryo" panose="020B0604030504040204" pitchFamily="34" charset="-128"/>
              </a:rPr>
              <a:t>　</a:t>
            </a:r>
            <a:endParaRPr lang="en-US" altLang="ja-JP" sz="2400" dirty="0">
              <a:solidFill>
                <a:srgbClr val="C00000"/>
              </a:solidFill>
              <a:latin typeface="Meiryo" panose="020B0604030504040204" pitchFamily="34" charset="-128"/>
              <a:ea typeface="Meiryo" panose="020B0604030504040204" pitchFamily="34" charset="-128"/>
            </a:endParaRPr>
          </a:p>
          <a:p>
            <a:pPr marL="0" indent="0">
              <a:buNone/>
            </a:pPr>
            <a:endParaRPr lang="en-US" altLang="ja-JP" sz="2000" dirty="0">
              <a:highlight>
                <a:srgbClr val="00FFFF"/>
              </a:highlight>
              <a:latin typeface="Meiryo" panose="020B0604030504040204" pitchFamily="34" charset="-128"/>
              <a:ea typeface="Meiryo" panose="020B0604030504040204" pitchFamily="34" charset="-128"/>
            </a:endParaRPr>
          </a:p>
          <a:p>
            <a:pPr marL="0" indent="0">
              <a:buNone/>
            </a:pPr>
            <a:endParaRPr lang="en-US" altLang="ja-JP" sz="2000" dirty="0">
              <a:highlight>
                <a:srgbClr val="00FFFF"/>
              </a:highlight>
              <a:latin typeface="Meiryo" panose="020B0604030504040204" pitchFamily="34" charset="-128"/>
              <a:ea typeface="Meiryo" panose="020B0604030504040204" pitchFamily="34" charset="-128"/>
            </a:endParaRPr>
          </a:p>
        </p:txBody>
      </p:sp>
      <p:sp>
        <p:nvSpPr>
          <p:cNvPr id="9" name="テキスト ボックス 8">
            <a:extLst>
              <a:ext uri="{FF2B5EF4-FFF2-40B4-BE49-F238E27FC236}">
                <a16:creationId xmlns:a16="http://schemas.microsoft.com/office/drawing/2014/main" id="{3B88F72C-5B11-5C4F-E136-3DDC667B872F}"/>
              </a:ext>
            </a:extLst>
          </p:cNvPr>
          <p:cNvSpPr txBox="1"/>
          <p:nvPr/>
        </p:nvSpPr>
        <p:spPr>
          <a:xfrm>
            <a:off x="985863" y="6817578"/>
            <a:ext cx="7093835" cy="523220"/>
          </a:xfrm>
          <a:prstGeom prst="rect">
            <a:avLst/>
          </a:prstGeom>
          <a:noFill/>
        </p:spPr>
        <p:txBody>
          <a:bodyPr wrap="square" rtlCol="0">
            <a:spAutoFit/>
          </a:bodyPr>
          <a:lstStyle/>
          <a:p>
            <a:r>
              <a:rPr kumimoji="1" lang="en-US" altLang="ja-JP" sz="2800" b="1" dirty="0">
                <a:solidFill>
                  <a:srgbClr val="FF0000"/>
                </a:solidFill>
              </a:rPr>
              <a:t>https://ig-online.jp/form/jwocm-seminar/</a:t>
            </a:r>
            <a:endParaRPr kumimoji="1" lang="ja-JP" altLang="en-US" sz="2800" b="1" dirty="0">
              <a:solidFill>
                <a:srgbClr val="FF0000"/>
              </a:solidFill>
            </a:endParaRPr>
          </a:p>
        </p:txBody>
      </p:sp>
      <p:pic>
        <p:nvPicPr>
          <p:cNvPr id="4" name="図 3" descr="QR コード&#10;&#10;自動的に生成された説明">
            <a:extLst>
              <a:ext uri="{FF2B5EF4-FFF2-40B4-BE49-F238E27FC236}">
                <a16:creationId xmlns:a16="http://schemas.microsoft.com/office/drawing/2014/main" id="{1F53F5BA-586D-F3E4-8808-BD8B98039B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34044" y="7060367"/>
            <a:ext cx="1898324" cy="1898324"/>
          </a:xfrm>
          <a:prstGeom prst="rect">
            <a:avLst/>
          </a:prstGeom>
        </p:spPr>
      </p:pic>
    </p:spTree>
    <p:extLst>
      <p:ext uri="{BB962C8B-B14F-4D97-AF65-F5344CB8AC3E}">
        <p14:creationId xmlns:p14="http://schemas.microsoft.com/office/powerpoint/2010/main" val="3179244116"/>
      </p:ext>
    </p:extLst>
  </p:cSld>
  <p:clrMapOvr>
    <a:masterClrMapping/>
  </p:clrMapOvr>
</p:sld>
</file>

<file path=ppt/theme/theme1.xml><?xml version="1.0" encoding="utf-8"?>
<a:theme xmlns:a="http://schemas.openxmlformats.org/drawingml/2006/main" name="しずく">
  <a:themeElements>
    <a:clrScheme name="しずく">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しず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しず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しずく</Template>
  <TotalTime>289</TotalTime>
  <Words>376</Words>
  <Application>Microsoft Office PowerPoint</Application>
  <PresentationFormat>ユーザー設定</PresentationFormat>
  <Paragraphs>41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vt:lpstr>
      <vt:lpstr>Meiryo</vt:lpstr>
      <vt:lpstr>游明朝</vt:lpstr>
      <vt:lpstr>Arial</vt:lpstr>
      <vt:lpstr>Tw Cen MT</vt:lpstr>
      <vt:lpstr>しずく</vt:lpstr>
      <vt:lpstr>2024年 11月23日（土） 13：00～17：15 WEB開催</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日本創傷・オストミー・失禁管理学会 第18回　ブラッシュアップセミナー</dc:title>
  <dc:creator>kangokanri12</dc:creator>
  <cp:lastModifiedBy>片岡 ひとみ</cp:lastModifiedBy>
  <cp:revision>32</cp:revision>
  <dcterms:created xsi:type="dcterms:W3CDTF">2023-06-26T08:57:22Z</dcterms:created>
  <dcterms:modified xsi:type="dcterms:W3CDTF">2024-09-24T23:31:22Z</dcterms:modified>
</cp:coreProperties>
</file>